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302" r:id="rId5"/>
    <p:sldId id="303" r:id="rId6"/>
    <p:sldId id="313" r:id="rId7"/>
    <p:sldId id="260" r:id="rId8"/>
    <p:sldId id="261" r:id="rId9"/>
    <p:sldId id="262" r:id="rId10"/>
    <p:sldId id="263" r:id="rId11"/>
    <p:sldId id="265" r:id="rId12"/>
    <p:sldId id="279" r:id="rId13"/>
    <p:sldId id="282" r:id="rId14"/>
    <p:sldId id="293" r:id="rId15"/>
    <p:sldId id="280" r:id="rId16"/>
    <p:sldId id="284" r:id="rId17"/>
    <p:sldId id="294" r:id="rId18"/>
    <p:sldId id="285" r:id="rId19"/>
    <p:sldId id="286" r:id="rId20"/>
    <p:sldId id="295" r:id="rId21"/>
    <p:sldId id="283" r:id="rId22"/>
    <p:sldId id="287" r:id="rId23"/>
    <p:sldId id="266" r:id="rId24"/>
    <p:sldId id="264" r:id="rId25"/>
    <p:sldId id="257" r:id="rId26"/>
    <p:sldId id="267" r:id="rId27"/>
    <p:sldId id="270" r:id="rId28"/>
    <p:sldId id="268" r:id="rId29"/>
    <p:sldId id="269" r:id="rId30"/>
    <p:sldId id="274" r:id="rId31"/>
    <p:sldId id="271" r:id="rId32"/>
    <p:sldId id="273" r:id="rId33"/>
    <p:sldId id="275" r:id="rId34"/>
    <p:sldId id="278" r:id="rId35"/>
    <p:sldId id="304" r:id="rId36"/>
    <p:sldId id="305" r:id="rId37"/>
    <p:sldId id="290" r:id="rId38"/>
    <p:sldId id="289" r:id="rId39"/>
    <p:sldId id="306" r:id="rId40"/>
    <p:sldId id="308" r:id="rId41"/>
    <p:sldId id="309" r:id="rId42"/>
    <p:sldId id="300" r:id="rId43"/>
    <p:sldId id="277" r:id="rId44"/>
    <p:sldId id="288" r:id="rId45"/>
    <p:sldId id="272" r:id="rId46"/>
    <p:sldId id="276" r:id="rId47"/>
    <p:sldId id="311" r:id="rId48"/>
    <p:sldId id="312" r:id="rId49"/>
    <p:sldId id="314" r:id="rId50"/>
    <p:sldId id="310" r:id="rId51"/>
    <p:sldId id="301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1557A"/>
    <a:srgbClr val="2E5A97"/>
    <a:srgbClr val="31475E"/>
    <a:srgbClr val="162737"/>
    <a:srgbClr val="95B2F8"/>
    <a:srgbClr val="DAE3F3"/>
    <a:srgbClr val="0790DC"/>
    <a:srgbClr val="00B9E7"/>
    <a:srgbClr val="43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sv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2.svg"/><Relationship Id="rId5" Type="http://schemas.openxmlformats.org/officeDocument/2006/relationships/image" Target="../media/image61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91.png"/><Relationship Id="rId16" Type="http://schemas.openxmlformats.org/officeDocument/2006/relationships/image" Target="../media/image83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9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6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5.png"/><Relationship Id="rId5" Type="http://schemas.openxmlformats.org/officeDocument/2006/relationships/image" Target="../media/image94.svg"/><Relationship Id="rId15" Type="http://schemas.openxmlformats.org/officeDocument/2006/relationships/image" Target="../media/image98.png"/><Relationship Id="rId10" Type="http://schemas.openxmlformats.org/officeDocument/2006/relationships/image" Target="../media/image89.svg"/><Relationship Id="rId4" Type="http://schemas.openxmlformats.org/officeDocument/2006/relationships/image" Target="../media/image93.png"/><Relationship Id="rId9" Type="http://schemas.openxmlformats.org/officeDocument/2006/relationships/image" Target="../media/image88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2.png"/><Relationship Id="rId3" Type="http://schemas.openxmlformats.org/officeDocument/2006/relationships/image" Target="../media/image70.png"/><Relationship Id="rId7" Type="http://schemas.openxmlformats.org/officeDocument/2006/relationships/image" Target="../media/image79.png"/><Relationship Id="rId12" Type="http://schemas.openxmlformats.org/officeDocument/2006/relationships/image" Target="../media/image95.png"/><Relationship Id="rId2" Type="http://schemas.openxmlformats.org/officeDocument/2006/relationships/image" Target="../media/image91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11" Type="http://schemas.openxmlformats.org/officeDocument/2006/relationships/image" Target="../media/image89.sv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89.svg"/><Relationship Id="rId12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9.png"/><Relationship Id="rId9" Type="http://schemas.openxmlformats.org/officeDocument/2006/relationships/image" Target="../media/image94.svg"/><Relationship Id="rId14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0.png"/><Relationship Id="rId26" Type="http://schemas.openxmlformats.org/officeDocument/2006/relationships/image" Target="../media/image103.png"/><Relationship Id="rId3" Type="http://schemas.openxmlformats.org/officeDocument/2006/relationships/image" Target="../media/image71.png"/><Relationship Id="rId21" Type="http://schemas.openxmlformats.org/officeDocument/2006/relationships/image" Target="../media/image95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79.png"/><Relationship Id="rId25" Type="http://schemas.openxmlformats.org/officeDocument/2006/relationships/image" Target="../media/image94.svg"/><Relationship Id="rId2" Type="http://schemas.openxmlformats.org/officeDocument/2006/relationships/image" Target="../media/image70.png"/><Relationship Id="rId16" Type="http://schemas.openxmlformats.org/officeDocument/2006/relationships/image" Target="../media/image90.png"/><Relationship Id="rId20" Type="http://schemas.openxmlformats.org/officeDocument/2006/relationships/image" Target="../media/image100.sv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9.svg"/><Relationship Id="rId23" Type="http://schemas.openxmlformats.org/officeDocument/2006/relationships/image" Target="../media/image102.png"/><Relationship Id="rId28" Type="http://schemas.openxmlformats.org/officeDocument/2006/relationships/image" Target="../media/image105.svg"/><Relationship Id="rId10" Type="http://schemas.openxmlformats.org/officeDocument/2006/relationships/image" Target="../media/image78.svg"/><Relationship Id="rId19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8.png"/><Relationship Id="rId22" Type="http://schemas.openxmlformats.org/officeDocument/2006/relationships/image" Target="../media/image101.png"/><Relationship Id="rId27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9.png"/><Relationship Id="rId26" Type="http://schemas.openxmlformats.org/officeDocument/2006/relationships/image" Target="../media/image94.svg"/><Relationship Id="rId3" Type="http://schemas.openxmlformats.org/officeDocument/2006/relationships/image" Target="../media/image70.png"/><Relationship Id="rId21" Type="http://schemas.openxmlformats.org/officeDocument/2006/relationships/image" Target="../media/image100.svg"/><Relationship Id="rId7" Type="http://schemas.openxmlformats.org/officeDocument/2006/relationships/image" Target="../media/image74.svg"/><Relationship Id="rId12" Type="http://schemas.openxmlformats.org/officeDocument/2006/relationships/image" Target="../media/image82.png"/><Relationship Id="rId17" Type="http://schemas.openxmlformats.org/officeDocument/2006/relationships/image" Target="../media/image90.png"/><Relationship Id="rId25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89.svg"/><Relationship Id="rId20" Type="http://schemas.openxmlformats.org/officeDocument/2006/relationships/image" Target="../media/image99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02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23" Type="http://schemas.openxmlformats.org/officeDocument/2006/relationships/image" Target="../media/image101.png"/><Relationship Id="rId28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9.svg"/><Relationship Id="rId18" Type="http://schemas.openxmlformats.org/officeDocument/2006/relationships/image" Target="../media/image100.svg"/><Relationship Id="rId3" Type="http://schemas.openxmlformats.org/officeDocument/2006/relationships/image" Target="../media/image71.png"/><Relationship Id="rId21" Type="http://schemas.openxmlformats.org/officeDocument/2006/relationships/image" Target="../media/image104.png"/><Relationship Id="rId7" Type="http://schemas.openxmlformats.org/officeDocument/2006/relationships/image" Target="../media/image75.png"/><Relationship Id="rId12" Type="http://schemas.openxmlformats.org/officeDocument/2006/relationships/image" Target="../media/image88.png"/><Relationship Id="rId17" Type="http://schemas.openxmlformats.org/officeDocument/2006/relationships/image" Target="../media/image99.png"/><Relationship Id="rId25" Type="http://schemas.openxmlformats.org/officeDocument/2006/relationships/image" Target="../media/image95.png"/><Relationship Id="rId2" Type="http://schemas.openxmlformats.org/officeDocument/2006/relationships/image" Target="../media/image70.png"/><Relationship Id="rId16" Type="http://schemas.openxmlformats.org/officeDocument/2006/relationships/image" Target="../media/image8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82.png"/><Relationship Id="rId24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23" Type="http://schemas.openxmlformats.org/officeDocument/2006/relationships/image" Target="../media/image106.png"/><Relationship Id="rId10" Type="http://schemas.openxmlformats.org/officeDocument/2006/relationships/image" Target="../media/image78.svg"/><Relationship Id="rId19" Type="http://schemas.openxmlformats.org/officeDocument/2006/relationships/image" Target="../media/image10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9.png"/><Relationship Id="rId22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4.svg"/><Relationship Id="rId3" Type="http://schemas.openxmlformats.org/officeDocument/2006/relationships/image" Target="../media/image30.png"/><Relationship Id="rId7" Type="http://schemas.openxmlformats.org/officeDocument/2006/relationships/image" Target="../media/image130.sv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2.svg"/><Relationship Id="rId5" Type="http://schemas.openxmlformats.org/officeDocument/2006/relationships/image" Target="../media/image128.sv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7.png"/><Relationship Id="rId9" Type="http://schemas.openxmlformats.org/officeDocument/2006/relationships/image" Target="../media/image76.svg"/><Relationship Id="rId1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38.png"/><Relationship Id="rId5" Type="http://schemas.openxmlformats.org/officeDocument/2006/relationships/image" Target="../media/image75.png"/><Relationship Id="rId10" Type="http://schemas.openxmlformats.org/officeDocument/2006/relationships/image" Target="../media/image137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37.png"/><Relationship Id="rId5" Type="http://schemas.openxmlformats.org/officeDocument/2006/relationships/image" Target="../media/image75.png"/><Relationship Id="rId10" Type="http://schemas.openxmlformats.org/officeDocument/2006/relationships/image" Target="../media/image139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54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52.png"/><Relationship Id="rId5" Type="http://schemas.openxmlformats.org/officeDocument/2006/relationships/image" Target="../media/image75.png"/><Relationship Id="rId10" Type="http://schemas.openxmlformats.org/officeDocument/2006/relationships/image" Target="../media/image34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Relationship Id="rId14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8.png"/><Relationship Id="rId18" Type="http://schemas.openxmlformats.org/officeDocument/2006/relationships/image" Target="../media/image152.png"/><Relationship Id="rId3" Type="http://schemas.openxmlformats.org/officeDocument/2006/relationships/image" Target="../media/image127.png"/><Relationship Id="rId7" Type="http://schemas.openxmlformats.org/officeDocument/2006/relationships/image" Target="../media/image135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30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56.png"/><Relationship Id="rId5" Type="http://schemas.openxmlformats.org/officeDocument/2006/relationships/image" Target="../media/image131.png"/><Relationship Id="rId15" Type="http://schemas.openxmlformats.org/officeDocument/2006/relationships/image" Target="../media/image160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28.svg"/><Relationship Id="rId9" Type="http://schemas.openxmlformats.org/officeDocument/2006/relationships/image" Target="../media/image153.png"/><Relationship Id="rId1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54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53.png"/><Relationship Id="rId2" Type="http://schemas.openxmlformats.org/officeDocument/2006/relationships/image" Target="../media/image30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52.png"/><Relationship Id="rId5" Type="http://schemas.openxmlformats.org/officeDocument/2006/relationships/image" Target="../media/image75.png"/><Relationship Id="rId15" Type="http://schemas.openxmlformats.org/officeDocument/2006/relationships/image" Target="../media/image164.png"/><Relationship Id="rId10" Type="http://schemas.openxmlformats.org/officeDocument/2006/relationships/image" Target="../media/image34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Relationship Id="rId1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53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166.png"/><Relationship Id="rId5" Type="http://schemas.openxmlformats.org/officeDocument/2006/relationships/image" Target="../media/image75.png"/><Relationship Id="rId10" Type="http://schemas.openxmlformats.org/officeDocument/2006/relationships/image" Target="../media/image34.png"/><Relationship Id="rId4" Type="http://schemas.openxmlformats.org/officeDocument/2006/relationships/image" Target="../media/image128.svg"/><Relationship Id="rId9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27.png"/><Relationship Id="rId7" Type="http://schemas.openxmlformats.org/officeDocument/2006/relationships/image" Target="../media/image157.png"/><Relationship Id="rId12" Type="http://schemas.openxmlformats.org/officeDocument/2006/relationships/image" Target="../media/image17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svg"/><Relationship Id="rId11" Type="http://schemas.openxmlformats.org/officeDocument/2006/relationships/image" Target="../media/image170.png"/><Relationship Id="rId5" Type="http://schemas.openxmlformats.org/officeDocument/2006/relationships/image" Target="../media/image131.png"/><Relationship Id="rId10" Type="http://schemas.openxmlformats.org/officeDocument/2006/relationships/image" Target="../media/image169.png"/><Relationship Id="rId4" Type="http://schemas.openxmlformats.org/officeDocument/2006/relationships/image" Target="../media/image128.svg"/><Relationship Id="rId9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127.png"/><Relationship Id="rId12" Type="http://schemas.openxmlformats.org/officeDocument/2006/relationships/image" Target="../media/image16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7.png"/><Relationship Id="rId5" Type="http://schemas.openxmlformats.org/officeDocument/2006/relationships/image" Target="../media/image163.png"/><Relationship Id="rId10" Type="http://schemas.openxmlformats.org/officeDocument/2006/relationships/image" Target="../media/image132.svg"/><Relationship Id="rId4" Type="http://schemas.openxmlformats.org/officeDocument/2006/relationships/image" Target="../media/image171.png"/><Relationship Id="rId9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7.png"/><Relationship Id="rId18" Type="http://schemas.openxmlformats.org/officeDocument/2006/relationships/image" Target="../media/image180.png"/><Relationship Id="rId3" Type="http://schemas.openxmlformats.org/officeDocument/2006/relationships/image" Target="../media/image174.png"/><Relationship Id="rId7" Type="http://schemas.openxmlformats.org/officeDocument/2006/relationships/image" Target="../media/image176.png"/><Relationship Id="rId12" Type="http://schemas.microsoft.com/office/2007/relationships/hdphoto" Target="../media/hdphoto2.wdp"/><Relationship Id="rId17" Type="http://schemas.openxmlformats.org/officeDocument/2006/relationships/image" Target="../media/image179.png"/><Relationship Id="rId2" Type="http://schemas.openxmlformats.org/officeDocument/2006/relationships/image" Target="../media/image17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178.png"/><Relationship Id="rId10" Type="http://schemas.microsoft.com/office/2007/relationships/hdphoto" Target="../media/hdphoto1.wdp"/><Relationship Id="rId19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8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.svg"/><Relationship Id="rId10" Type="http://schemas.openxmlformats.org/officeDocument/2006/relationships/image" Target="../media/image185.png"/><Relationship Id="rId4" Type="http://schemas.openxmlformats.org/officeDocument/2006/relationships/image" Target="../media/image17.png"/><Relationship Id="rId9" Type="http://schemas.openxmlformats.org/officeDocument/2006/relationships/image" Target="../media/image18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8.png"/><Relationship Id="rId7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PaaS : AI Development Cloud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図 6">
            <a:extLst>
              <a:ext uri="{FF2B5EF4-FFF2-40B4-BE49-F238E27FC236}">
                <a16:creationId xmlns:a16="http://schemas.microsoft.com/office/drawing/2014/main" id="{65824B56-4DD7-452F-BFB3-25B250B9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53" y="2801725"/>
            <a:ext cx="364012" cy="364012"/>
          </a:xfrm>
          <a:prstGeom prst="rect">
            <a:avLst/>
          </a:prstGeom>
        </p:spPr>
      </p:pic>
      <p:pic>
        <p:nvPicPr>
          <p:cNvPr id="38" name="図 23">
            <a:extLst>
              <a:ext uri="{FF2B5EF4-FFF2-40B4-BE49-F238E27FC236}">
                <a16:creationId xmlns:a16="http://schemas.microsoft.com/office/drawing/2014/main" id="{EDC70A87-078E-4F57-93A5-817C8C0F45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68" y="4409022"/>
            <a:ext cx="364012" cy="364012"/>
          </a:xfrm>
          <a:prstGeom prst="rect">
            <a:avLst/>
          </a:prstGeom>
        </p:spPr>
      </p:pic>
      <p:sp>
        <p:nvSpPr>
          <p:cNvPr id="39" name="正方形/長方形 39">
            <a:extLst>
              <a:ext uri="{FF2B5EF4-FFF2-40B4-BE49-F238E27FC236}">
                <a16:creationId xmlns:a16="http://schemas.microsoft.com/office/drawing/2014/main" id="{F6E746A4-071D-4471-AA84-9F6A960764B1}"/>
              </a:ext>
            </a:extLst>
          </p:cNvPr>
          <p:cNvSpPr/>
          <p:nvPr/>
        </p:nvSpPr>
        <p:spPr>
          <a:xfrm>
            <a:off x="1159614" y="3202227"/>
            <a:ext cx="125696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40">
            <a:extLst>
              <a:ext uri="{FF2B5EF4-FFF2-40B4-BE49-F238E27FC236}">
                <a16:creationId xmlns:a16="http://schemas.microsoft.com/office/drawing/2014/main" id="{525EB283-3C3E-4796-B439-552125088235}"/>
              </a:ext>
            </a:extLst>
          </p:cNvPr>
          <p:cNvSpPr/>
          <p:nvPr/>
        </p:nvSpPr>
        <p:spPr>
          <a:xfrm>
            <a:off x="1290304" y="4794254"/>
            <a:ext cx="1038813" cy="26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2" name="直線矢印コネクタ 47">
            <a:extLst>
              <a:ext uri="{FF2B5EF4-FFF2-40B4-BE49-F238E27FC236}">
                <a16:creationId xmlns:a16="http://schemas.microsoft.com/office/drawing/2014/main" id="{4417F283-F1FB-4B8C-BB52-E2A5EDBFBBD6}"/>
              </a:ext>
            </a:extLst>
          </p:cNvPr>
          <p:cNvCxnSpPr>
            <a:cxnSpLocks/>
          </p:cNvCxnSpPr>
          <p:nvPr/>
        </p:nvCxnSpPr>
        <p:spPr>
          <a:xfrm>
            <a:off x="2115508" y="478432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グラフィックス 59">
            <a:extLst>
              <a:ext uri="{FF2B5EF4-FFF2-40B4-BE49-F238E27FC236}">
                <a16:creationId xmlns:a16="http://schemas.microsoft.com/office/drawing/2014/main" id="{50F40E05-DEE7-441E-BFDA-5B9C1EFDD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994" y="4477312"/>
            <a:ext cx="516209" cy="516209"/>
          </a:xfrm>
          <a:prstGeom prst="rect">
            <a:avLst/>
          </a:prstGeom>
        </p:spPr>
      </p:pic>
      <p:pic>
        <p:nvPicPr>
          <p:cNvPr id="44" name="グラフィックス 5122">
            <a:extLst>
              <a:ext uri="{FF2B5EF4-FFF2-40B4-BE49-F238E27FC236}">
                <a16:creationId xmlns:a16="http://schemas.microsoft.com/office/drawing/2014/main" id="{5883391D-3A0F-4A66-A75D-9082F754E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0799" y="3218212"/>
            <a:ext cx="393595" cy="393595"/>
          </a:xfrm>
          <a:prstGeom prst="rect">
            <a:avLst/>
          </a:prstGeom>
        </p:spPr>
      </p:pic>
      <p:pic>
        <p:nvPicPr>
          <p:cNvPr id="45" name="グラフィックス 5125">
            <a:extLst>
              <a:ext uri="{FF2B5EF4-FFF2-40B4-BE49-F238E27FC236}">
                <a16:creationId xmlns:a16="http://schemas.microsoft.com/office/drawing/2014/main" id="{0DDF4347-7C28-4C77-91F5-AFE4BFEB1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2949" y="3269099"/>
            <a:ext cx="317843" cy="342241"/>
          </a:xfrm>
          <a:prstGeom prst="rect">
            <a:avLst/>
          </a:prstGeom>
        </p:spPr>
      </p:pic>
      <p:sp>
        <p:nvSpPr>
          <p:cNvPr id="46" name="正方形/長方形 71">
            <a:extLst>
              <a:ext uri="{FF2B5EF4-FFF2-40B4-BE49-F238E27FC236}">
                <a16:creationId xmlns:a16="http://schemas.microsoft.com/office/drawing/2014/main" id="{361437A2-6E8A-42B2-9F37-E9429BFA0659}"/>
              </a:ext>
            </a:extLst>
          </p:cNvPr>
          <p:cNvSpPr/>
          <p:nvPr/>
        </p:nvSpPr>
        <p:spPr>
          <a:xfrm>
            <a:off x="3719450" y="3740697"/>
            <a:ext cx="8402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72">
            <a:extLst>
              <a:ext uri="{FF2B5EF4-FFF2-40B4-BE49-F238E27FC236}">
                <a16:creationId xmlns:a16="http://schemas.microsoft.com/office/drawing/2014/main" id="{671B644B-8E8A-4EC7-800C-964A9ED09232}"/>
              </a:ext>
            </a:extLst>
          </p:cNvPr>
          <p:cNvSpPr/>
          <p:nvPr/>
        </p:nvSpPr>
        <p:spPr>
          <a:xfrm>
            <a:off x="4555881" y="3690589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105">
            <a:extLst>
              <a:ext uri="{FF2B5EF4-FFF2-40B4-BE49-F238E27FC236}">
                <a16:creationId xmlns:a16="http://schemas.microsoft.com/office/drawing/2014/main" id="{05694DC8-43F7-4ACC-B044-6595FAEE52BF}"/>
              </a:ext>
            </a:extLst>
          </p:cNvPr>
          <p:cNvSpPr/>
          <p:nvPr/>
        </p:nvSpPr>
        <p:spPr>
          <a:xfrm>
            <a:off x="3648479" y="5085114"/>
            <a:ext cx="97013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Model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Registration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106">
            <a:extLst>
              <a:ext uri="{FF2B5EF4-FFF2-40B4-BE49-F238E27FC236}">
                <a16:creationId xmlns:a16="http://schemas.microsoft.com/office/drawing/2014/main" id="{505E3FC1-5CBF-41BE-AA10-6CC8070F4A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70120" y="5536189"/>
            <a:ext cx="303370" cy="339205"/>
          </a:xfrm>
          <a:prstGeom prst="rect">
            <a:avLst/>
          </a:prstGeom>
        </p:spPr>
      </p:pic>
      <p:pic>
        <p:nvPicPr>
          <p:cNvPr id="50" name="図 73">
            <a:extLst>
              <a:ext uri="{FF2B5EF4-FFF2-40B4-BE49-F238E27FC236}">
                <a16:creationId xmlns:a16="http://schemas.microsoft.com/office/drawing/2014/main" id="{A42CC584-3CF4-4417-AFAE-E0BEF67F92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606" y="5049091"/>
            <a:ext cx="483025" cy="487189"/>
          </a:xfrm>
          <a:prstGeom prst="rect">
            <a:avLst/>
          </a:prstGeom>
        </p:spPr>
      </p:pic>
      <p:pic>
        <p:nvPicPr>
          <p:cNvPr id="5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E4FFD936-DFED-4B6C-B5EC-6412E172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21" y="5548440"/>
            <a:ext cx="288587" cy="2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115">
            <a:extLst>
              <a:ext uri="{FF2B5EF4-FFF2-40B4-BE49-F238E27FC236}">
                <a16:creationId xmlns:a16="http://schemas.microsoft.com/office/drawing/2014/main" id="{74CCA269-371F-4236-8C26-A9CE638EC99F}"/>
              </a:ext>
            </a:extLst>
          </p:cNvPr>
          <p:cNvSpPr/>
          <p:nvPr/>
        </p:nvSpPr>
        <p:spPr>
          <a:xfrm>
            <a:off x="5363508" y="3694705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4A6259C-A9F3-4276-BA70-1F0C29E0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41" y="3170398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75">
            <a:extLst>
              <a:ext uri="{FF2B5EF4-FFF2-40B4-BE49-F238E27FC236}">
                <a16:creationId xmlns:a16="http://schemas.microsoft.com/office/drawing/2014/main" id="{A086B857-9D91-4ED3-B773-C914CA783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4594" y="4575998"/>
            <a:ext cx="369731" cy="372574"/>
          </a:xfrm>
          <a:prstGeom prst="rect">
            <a:avLst/>
          </a:prstGeom>
        </p:spPr>
      </p:pic>
      <p:cxnSp>
        <p:nvCxnSpPr>
          <p:cNvPr id="55" name="直線矢印コネクタ 127">
            <a:extLst>
              <a:ext uri="{FF2B5EF4-FFF2-40B4-BE49-F238E27FC236}">
                <a16:creationId xmlns:a16="http://schemas.microsoft.com/office/drawing/2014/main" id="{099FB9AC-2179-42EC-953C-883DF3E1EC72}"/>
              </a:ext>
            </a:extLst>
          </p:cNvPr>
          <p:cNvCxnSpPr>
            <a:cxnSpLocks/>
          </p:cNvCxnSpPr>
          <p:nvPr/>
        </p:nvCxnSpPr>
        <p:spPr>
          <a:xfrm>
            <a:off x="2138166" y="3170398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128">
            <a:extLst>
              <a:ext uri="{FF2B5EF4-FFF2-40B4-BE49-F238E27FC236}">
                <a16:creationId xmlns:a16="http://schemas.microsoft.com/office/drawing/2014/main" id="{A77093FE-40CD-4AE6-B82A-2F03CD2ADEB2}"/>
              </a:ext>
            </a:extLst>
          </p:cNvPr>
          <p:cNvSpPr/>
          <p:nvPr/>
        </p:nvSpPr>
        <p:spPr>
          <a:xfrm>
            <a:off x="2359228" y="5479149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129">
            <a:extLst>
              <a:ext uri="{FF2B5EF4-FFF2-40B4-BE49-F238E27FC236}">
                <a16:creationId xmlns:a16="http://schemas.microsoft.com/office/drawing/2014/main" id="{AA23CC04-4339-4157-8FA8-6612D0AB8846}"/>
              </a:ext>
            </a:extLst>
          </p:cNvPr>
          <p:cNvSpPr/>
          <p:nvPr/>
        </p:nvSpPr>
        <p:spPr>
          <a:xfrm>
            <a:off x="2351088" y="3545238"/>
            <a:ext cx="782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8" name="グラフィックス 135">
            <a:extLst>
              <a:ext uri="{FF2B5EF4-FFF2-40B4-BE49-F238E27FC236}">
                <a16:creationId xmlns:a16="http://schemas.microsoft.com/office/drawing/2014/main" id="{F1EA66F7-72D1-4A69-B7D0-1ADF744CF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49640" y="3502869"/>
            <a:ext cx="268831" cy="268831"/>
          </a:xfrm>
          <a:prstGeom prst="rect">
            <a:avLst/>
          </a:prstGeom>
        </p:spPr>
      </p:pic>
      <p:pic>
        <p:nvPicPr>
          <p:cNvPr id="59" name="グラフィックス 136">
            <a:extLst>
              <a:ext uri="{FF2B5EF4-FFF2-40B4-BE49-F238E27FC236}">
                <a16:creationId xmlns:a16="http://schemas.microsoft.com/office/drawing/2014/main" id="{89428ADB-F64C-41F3-843C-F85721AF41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6588" y="3502869"/>
            <a:ext cx="268831" cy="268831"/>
          </a:xfrm>
          <a:prstGeom prst="rect">
            <a:avLst/>
          </a:prstGeom>
        </p:spPr>
      </p:pic>
      <p:sp>
        <p:nvSpPr>
          <p:cNvPr id="60" name="正方形/長方形 137">
            <a:extLst>
              <a:ext uri="{FF2B5EF4-FFF2-40B4-BE49-F238E27FC236}">
                <a16:creationId xmlns:a16="http://schemas.microsoft.com/office/drawing/2014/main" id="{6503818E-BEFD-4765-A81D-8B6C803501DA}"/>
              </a:ext>
            </a:extLst>
          </p:cNvPr>
          <p:cNvSpPr/>
          <p:nvPr/>
        </p:nvSpPr>
        <p:spPr>
          <a:xfrm>
            <a:off x="1223249" y="3800871"/>
            <a:ext cx="12170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1" name="グラフィックス 140">
            <a:extLst>
              <a:ext uri="{FF2B5EF4-FFF2-40B4-BE49-F238E27FC236}">
                <a16:creationId xmlns:a16="http://schemas.microsoft.com/office/drawing/2014/main" id="{1E73E2F3-A2A8-4D38-820F-86B32A81FA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63618" y="3064751"/>
            <a:ext cx="307005" cy="403953"/>
          </a:xfrm>
          <a:prstGeom prst="rect">
            <a:avLst/>
          </a:prstGeom>
        </p:spPr>
      </p:pic>
      <p:pic>
        <p:nvPicPr>
          <p:cNvPr id="62" name="グラフィックス 142">
            <a:extLst>
              <a:ext uri="{FF2B5EF4-FFF2-40B4-BE49-F238E27FC236}">
                <a16:creationId xmlns:a16="http://schemas.microsoft.com/office/drawing/2014/main" id="{378E3FD4-8D00-4784-823E-2255C12B0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92905" y="4930018"/>
            <a:ext cx="307005" cy="403953"/>
          </a:xfrm>
          <a:prstGeom prst="rect">
            <a:avLst/>
          </a:prstGeom>
        </p:spPr>
      </p:pic>
      <p:sp>
        <p:nvSpPr>
          <p:cNvPr id="63" name="正方形/長方形 105">
            <a:extLst>
              <a:ext uri="{FF2B5EF4-FFF2-40B4-BE49-F238E27FC236}">
                <a16:creationId xmlns:a16="http://schemas.microsoft.com/office/drawing/2014/main" id="{AE8EF6BC-DA8F-4D9E-9944-E83DB1FB31C8}"/>
              </a:ext>
            </a:extLst>
          </p:cNvPr>
          <p:cNvSpPr/>
          <p:nvPr/>
        </p:nvSpPr>
        <p:spPr>
          <a:xfrm>
            <a:off x="4650599" y="5087255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7988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IaaS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8" name="図 23">
            <a:extLst>
              <a:ext uri="{FF2B5EF4-FFF2-40B4-BE49-F238E27FC236}">
                <a16:creationId xmlns:a16="http://schemas.microsoft.com/office/drawing/2014/main" id="{36B42A72-29ED-4CF3-AC99-D2D84B37E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28" y="3389896"/>
            <a:ext cx="440454" cy="440454"/>
          </a:xfrm>
          <a:prstGeom prst="rect">
            <a:avLst/>
          </a:prstGeom>
        </p:spPr>
      </p:pic>
      <p:sp>
        <p:nvSpPr>
          <p:cNvPr id="69" name="正方形/長方形 40">
            <a:extLst>
              <a:ext uri="{FF2B5EF4-FFF2-40B4-BE49-F238E27FC236}">
                <a16:creationId xmlns:a16="http://schemas.microsoft.com/office/drawing/2014/main" id="{EFA66C73-0373-472F-B56D-86F9CF4A665E}"/>
              </a:ext>
            </a:extLst>
          </p:cNvPr>
          <p:cNvSpPr/>
          <p:nvPr/>
        </p:nvSpPr>
        <p:spPr>
          <a:xfrm>
            <a:off x="1332304" y="3873334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2" name="直線矢印コネクタ 47">
            <a:extLst>
              <a:ext uri="{FF2B5EF4-FFF2-40B4-BE49-F238E27FC236}">
                <a16:creationId xmlns:a16="http://schemas.microsoft.com/office/drawing/2014/main" id="{BA0F9012-DE04-4D7A-A454-D7AD2DDD89E8}"/>
              </a:ext>
            </a:extLst>
          </p:cNvPr>
          <p:cNvCxnSpPr>
            <a:cxnSpLocks/>
          </p:cNvCxnSpPr>
          <p:nvPr/>
        </p:nvCxnSpPr>
        <p:spPr>
          <a:xfrm>
            <a:off x="2208177" y="4417943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図 106">
            <a:extLst>
              <a:ext uri="{FF2B5EF4-FFF2-40B4-BE49-F238E27FC236}">
                <a16:creationId xmlns:a16="http://schemas.microsoft.com/office/drawing/2014/main" id="{8109625A-AA58-4F16-BF15-DD10A1E0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33047" y="4611946"/>
            <a:ext cx="367078" cy="410438"/>
          </a:xfrm>
          <a:prstGeom prst="rect">
            <a:avLst/>
          </a:prstGeom>
        </p:spPr>
      </p:pic>
      <p:pic>
        <p:nvPicPr>
          <p:cNvPr id="7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AD609BF3-9FC3-4B7F-9937-B5D38BE1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00" y="46295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正方形/長方形 128">
            <a:extLst>
              <a:ext uri="{FF2B5EF4-FFF2-40B4-BE49-F238E27FC236}">
                <a16:creationId xmlns:a16="http://schemas.microsoft.com/office/drawing/2014/main" id="{391ABA9E-EF63-4813-922D-FBEE7400819E}"/>
              </a:ext>
            </a:extLst>
          </p:cNvPr>
          <p:cNvSpPr/>
          <p:nvPr/>
        </p:nvSpPr>
        <p:spPr>
          <a:xfrm>
            <a:off x="2609733" y="4731078"/>
            <a:ext cx="5345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0" name="グラフィックス 142">
            <a:extLst>
              <a:ext uri="{FF2B5EF4-FFF2-40B4-BE49-F238E27FC236}">
                <a16:creationId xmlns:a16="http://schemas.microsoft.com/office/drawing/2014/main" id="{F40C419E-9A65-4D10-844B-64A282C43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15640" y="4162152"/>
            <a:ext cx="371475" cy="488783"/>
          </a:xfrm>
          <a:prstGeom prst="rect">
            <a:avLst/>
          </a:prstGeom>
        </p:spPr>
      </p:pic>
      <p:pic>
        <p:nvPicPr>
          <p:cNvPr id="86" name="グラフィックス 62">
            <a:extLst>
              <a:ext uri="{FF2B5EF4-FFF2-40B4-BE49-F238E27FC236}">
                <a16:creationId xmlns:a16="http://schemas.microsoft.com/office/drawing/2014/main" id="{95C8C3E8-4C51-4D78-998B-AE168C640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8410" y="3086817"/>
            <a:ext cx="476251" cy="476251"/>
          </a:xfrm>
          <a:prstGeom prst="rect">
            <a:avLst/>
          </a:prstGeom>
        </p:spPr>
      </p:pic>
      <p:sp>
        <p:nvSpPr>
          <p:cNvPr id="87" name="正方形/長方形 63">
            <a:extLst>
              <a:ext uri="{FF2B5EF4-FFF2-40B4-BE49-F238E27FC236}">
                <a16:creationId xmlns:a16="http://schemas.microsoft.com/office/drawing/2014/main" id="{E1D91890-DD07-4E92-9260-8146883DE348}"/>
              </a:ext>
            </a:extLst>
          </p:cNvPr>
          <p:cNvSpPr/>
          <p:nvPr/>
        </p:nvSpPr>
        <p:spPr>
          <a:xfrm>
            <a:off x="4502193" y="3636698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68">
            <a:extLst>
              <a:ext uri="{FF2B5EF4-FFF2-40B4-BE49-F238E27FC236}">
                <a16:creationId xmlns:a16="http://schemas.microsoft.com/office/drawing/2014/main" id="{312E778C-6F1D-4312-918F-0EC3D2B6C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327" y="2971542"/>
            <a:ext cx="658671" cy="662456"/>
          </a:xfrm>
          <a:prstGeom prst="rect">
            <a:avLst/>
          </a:prstGeom>
        </p:spPr>
      </p:pic>
      <p:sp>
        <p:nvSpPr>
          <p:cNvPr id="92" name="正方形/長方形 69">
            <a:extLst>
              <a:ext uri="{FF2B5EF4-FFF2-40B4-BE49-F238E27FC236}">
                <a16:creationId xmlns:a16="http://schemas.microsoft.com/office/drawing/2014/main" id="{D6F0A060-5045-4E5A-B414-6763DB444941}"/>
              </a:ext>
            </a:extLst>
          </p:cNvPr>
          <p:cNvSpPr/>
          <p:nvPr/>
        </p:nvSpPr>
        <p:spPr>
          <a:xfrm>
            <a:off x="3601298" y="3637873"/>
            <a:ext cx="7523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Machine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75">
            <a:extLst>
              <a:ext uri="{FF2B5EF4-FFF2-40B4-BE49-F238E27FC236}">
                <a16:creationId xmlns:a16="http://schemas.microsoft.com/office/drawing/2014/main" id="{63CA4E27-6429-4B0F-BE9F-C51EB63AE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620" y="4425659"/>
            <a:ext cx="369731" cy="372574"/>
          </a:xfrm>
          <a:prstGeom prst="rect">
            <a:avLst/>
          </a:prstGeom>
        </p:spPr>
      </p:pic>
      <p:sp>
        <p:nvSpPr>
          <p:cNvPr id="3" name="正方形/長方形 105">
            <a:extLst>
              <a:ext uri="{FF2B5EF4-FFF2-40B4-BE49-F238E27FC236}">
                <a16:creationId xmlns:a16="http://schemas.microsoft.com/office/drawing/2014/main" id="{9F705730-3830-4AF2-9208-AF87881F58F4}"/>
              </a:ext>
            </a:extLst>
          </p:cNvPr>
          <p:cNvSpPr/>
          <p:nvPr/>
        </p:nvSpPr>
        <p:spPr>
          <a:xfrm>
            <a:off x="3502625" y="4936916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6" name="正方形/長方形 115">
            <a:extLst>
              <a:ext uri="{FF2B5EF4-FFF2-40B4-BE49-F238E27FC236}">
                <a16:creationId xmlns:a16="http://schemas.microsoft.com/office/drawing/2014/main" id="{7A248085-28FB-4A06-913E-FB73305A21EF}"/>
              </a:ext>
            </a:extLst>
          </p:cNvPr>
          <p:cNvSpPr/>
          <p:nvPr/>
        </p:nvSpPr>
        <p:spPr>
          <a:xfrm>
            <a:off x="5404452" y="3636698"/>
            <a:ext cx="7777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470E2515-3517-4874-86E5-1EFA7DAB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7" y="3066450"/>
            <a:ext cx="568767" cy="56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グラフィックス 5122">
            <a:extLst>
              <a:ext uri="{FF2B5EF4-FFF2-40B4-BE49-F238E27FC236}">
                <a16:creationId xmlns:a16="http://schemas.microsoft.com/office/drawing/2014/main" id="{839315F8-6728-4E67-90BA-ECC5F21EA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6327" y="4363407"/>
            <a:ext cx="393595" cy="393595"/>
          </a:xfrm>
          <a:prstGeom prst="rect">
            <a:avLst/>
          </a:prstGeom>
        </p:spPr>
      </p:pic>
      <p:sp>
        <p:nvSpPr>
          <p:cNvPr id="12" name="正方形/長方形 72">
            <a:extLst>
              <a:ext uri="{FF2B5EF4-FFF2-40B4-BE49-F238E27FC236}">
                <a16:creationId xmlns:a16="http://schemas.microsoft.com/office/drawing/2014/main" id="{421E00F5-90C4-412F-8B5D-A576F06004D8}"/>
              </a:ext>
            </a:extLst>
          </p:cNvPr>
          <p:cNvSpPr/>
          <p:nvPr/>
        </p:nvSpPr>
        <p:spPr>
          <a:xfrm>
            <a:off x="4431409" y="4835784"/>
            <a:ext cx="7360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Bob 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Storage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3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897621" y="2264537"/>
            <a:ext cx="5760689" cy="3931644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897621" y="1923802"/>
            <a:ext cx="5760690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Kubernetes Deployment : AI Development Cloud  Resources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897621" y="6118677"/>
            <a:ext cx="5760690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897621" y="1610493"/>
            <a:ext cx="5760690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3" name="図 79">
            <a:extLst>
              <a:ext uri="{FF2B5EF4-FFF2-40B4-BE49-F238E27FC236}">
                <a16:creationId xmlns:a16="http://schemas.microsoft.com/office/drawing/2014/main" id="{3B33485E-9D22-489D-9075-01135B59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60" y="2300749"/>
            <a:ext cx="743010" cy="423414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5032DAD-1045-4B7E-8017-2A742A839437}"/>
              </a:ext>
            </a:extLst>
          </p:cNvPr>
          <p:cNvSpPr/>
          <p:nvPr/>
        </p:nvSpPr>
        <p:spPr>
          <a:xfrm>
            <a:off x="3153643" y="2726224"/>
            <a:ext cx="3277246" cy="3305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6">
            <a:extLst>
              <a:ext uri="{FF2B5EF4-FFF2-40B4-BE49-F238E27FC236}">
                <a16:creationId xmlns:a16="http://schemas.microsoft.com/office/drawing/2014/main" id="{990E2422-66CF-4670-A987-64506DCA4E4D}"/>
              </a:ext>
            </a:extLst>
          </p:cNvPr>
          <p:cNvSpPr/>
          <p:nvPr/>
        </p:nvSpPr>
        <p:spPr>
          <a:xfrm>
            <a:off x="1155797" y="2676408"/>
            <a:ext cx="1250375" cy="337030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00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7">
            <a:extLst>
              <a:ext uri="{FF2B5EF4-FFF2-40B4-BE49-F238E27FC236}">
                <a16:creationId xmlns:a16="http://schemas.microsoft.com/office/drawing/2014/main" id="{A43C18F3-5C7C-407B-84F0-F5AF2DD9A213}"/>
              </a:ext>
            </a:extLst>
          </p:cNvPr>
          <p:cNvSpPr/>
          <p:nvPr/>
        </p:nvSpPr>
        <p:spPr>
          <a:xfrm>
            <a:off x="1178462" y="2350595"/>
            <a:ext cx="1217669" cy="261610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1" name="図 56">
            <a:extLst>
              <a:ext uri="{FF2B5EF4-FFF2-40B4-BE49-F238E27FC236}">
                <a16:creationId xmlns:a16="http://schemas.microsoft.com/office/drawing/2014/main" id="{B96B71CE-4A1A-4780-8A9E-5D4B9553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6" y="2783814"/>
            <a:ext cx="440454" cy="440454"/>
          </a:xfrm>
          <a:prstGeom prst="rect">
            <a:avLst/>
          </a:prstGeom>
        </p:spPr>
      </p:pic>
      <p:pic>
        <p:nvPicPr>
          <p:cNvPr id="32" name="図 59">
            <a:extLst>
              <a:ext uri="{FF2B5EF4-FFF2-40B4-BE49-F238E27FC236}">
                <a16:creationId xmlns:a16="http://schemas.microsoft.com/office/drawing/2014/main" id="{D6BB9B59-298C-44AD-860B-AEA448D234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67" y="5000817"/>
            <a:ext cx="440454" cy="440454"/>
          </a:xfrm>
          <a:prstGeom prst="rect">
            <a:avLst/>
          </a:prstGeom>
        </p:spPr>
      </p:pic>
      <p:sp>
        <p:nvSpPr>
          <p:cNvPr id="37" name="正方形/長方形 64">
            <a:extLst>
              <a:ext uri="{FF2B5EF4-FFF2-40B4-BE49-F238E27FC236}">
                <a16:creationId xmlns:a16="http://schemas.microsoft.com/office/drawing/2014/main" id="{7C4ADF24-D118-4AB1-81EA-1377D10EFE29}"/>
              </a:ext>
            </a:extLst>
          </p:cNvPr>
          <p:cNvSpPr/>
          <p:nvPr/>
        </p:nvSpPr>
        <p:spPr>
          <a:xfrm>
            <a:off x="1251476" y="321396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70">
            <a:extLst>
              <a:ext uri="{FF2B5EF4-FFF2-40B4-BE49-F238E27FC236}">
                <a16:creationId xmlns:a16="http://schemas.microsoft.com/office/drawing/2014/main" id="{5B3B8F19-575A-4D42-96E2-01991DB3163D}"/>
              </a:ext>
            </a:extLst>
          </p:cNvPr>
          <p:cNvSpPr/>
          <p:nvPr/>
        </p:nvSpPr>
        <p:spPr>
          <a:xfrm>
            <a:off x="1451369" y="548425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0" name="直線矢印コネクタ 74">
            <a:extLst>
              <a:ext uri="{FF2B5EF4-FFF2-40B4-BE49-F238E27FC236}">
                <a16:creationId xmlns:a16="http://schemas.microsoft.com/office/drawing/2014/main" id="{53AB6BB5-7443-4AA6-A00A-079060A31F3A}"/>
              </a:ext>
            </a:extLst>
          </p:cNvPr>
          <p:cNvCxnSpPr>
            <a:cxnSpLocks/>
          </p:cNvCxnSpPr>
          <p:nvPr/>
        </p:nvCxnSpPr>
        <p:spPr>
          <a:xfrm>
            <a:off x="2158641" y="5586238"/>
            <a:ext cx="121706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82">
            <a:extLst>
              <a:ext uri="{FF2B5EF4-FFF2-40B4-BE49-F238E27FC236}">
                <a16:creationId xmlns:a16="http://schemas.microsoft.com/office/drawing/2014/main" id="{478B9BDD-7F5C-46A1-8126-CF9A3382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9621" y="2824638"/>
            <a:ext cx="516209" cy="516209"/>
          </a:xfrm>
          <a:prstGeom prst="rect">
            <a:avLst/>
          </a:prstGeom>
        </p:spPr>
      </p:pic>
      <p:pic>
        <p:nvPicPr>
          <p:cNvPr id="42" name="グラフィックス 83">
            <a:extLst>
              <a:ext uri="{FF2B5EF4-FFF2-40B4-BE49-F238E27FC236}">
                <a16:creationId xmlns:a16="http://schemas.microsoft.com/office/drawing/2014/main" id="{AAB7F93B-621B-40C6-AC36-EA1B71C1B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7437" y="2868313"/>
            <a:ext cx="393595" cy="393595"/>
          </a:xfrm>
          <a:prstGeom prst="rect">
            <a:avLst/>
          </a:prstGeom>
        </p:spPr>
      </p:pic>
      <p:pic>
        <p:nvPicPr>
          <p:cNvPr id="43" name="グラフィックス 84">
            <a:extLst>
              <a:ext uri="{FF2B5EF4-FFF2-40B4-BE49-F238E27FC236}">
                <a16:creationId xmlns:a16="http://schemas.microsoft.com/office/drawing/2014/main" id="{AC966284-F942-4CDE-98D6-4D40159E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3952" y="2851201"/>
            <a:ext cx="349627" cy="376465"/>
          </a:xfrm>
          <a:prstGeom prst="rect">
            <a:avLst/>
          </a:prstGeom>
        </p:spPr>
      </p:pic>
      <p:sp>
        <p:nvSpPr>
          <p:cNvPr id="44" name="正方形/長方形 87">
            <a:extLst>
              <a:ext uri="{FF2B5EF4-FFF2-40B4-BE49-F238E27FC236}">
                <a16:creationId xmlns:a16="http://schemas.microsoft.com/office/drawing/2014/main" id="{12CD0F25-73BD-4BC9-8814-6C737A3CA161}"/>
              </a:ext>
            </a:extLst>
          </p:cNvPr>
          <p:cNvSpPr/>
          <p:nvPr/>
        </p:nvSpPr>
        <p:spPr>
          <a:xfrm>
            <a:off x="3861499" y="3367836"/>
            <a:ext cx="870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正方形/長方形 88">
            <a:extLst>
              <a:ext uri="{FF2B5EF4-FFF2-40B4-BE49-F238E27FC236}">
                <a16:creationId xmlns:a16="http://schemas.microsoft.com/office/drawing/2014/main" id="{FA6B7370-E5D3-4798-88EB-3E0CF9E4FC9F}"/>
              </a:ext>
            </a:extLst>
          </p:cNvPr>
          <p:cNvSpPr/>
          <p:nvPr/>
        </p:nvSpPr>
        <p:spPr>
          <a:xfrm>
            <a:off x="3166365" y="3334833"/>
            <a:ext cx="711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89">
            <a:extLst>
              <a:ext uri="{FF2B5EF4-FFF2-40B4-BE49-F238E27FC236}">
                <a16:creationId xmlns:a16="http://schemas.microsoft.com/office/drawing/2014/main" id="{CA5B42EC-9576-4CC4-8B28-BE23DB32ED5D}"/>
              </a:ext>
            </a:extLst>
          </p:cNvPr>
          <p:cNvSpPr/>
          <p:nvPr/>
        </p:nvSpPr>
        <p:spPr>
          <a:xfrm>
            <a:off x="5555819" y="339699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正方形/長方形 93">
            <a:extLst>
              <a:ext uri="{FF2B5EF4-FFF2-40B4-BE49-F238E27FC236}">
                <a16:creationId xmlns:a16="http://schemas.microsoft.com/office/drawing/2014/main" id="{7B25336A-E435-4055-9AB0-EF38274BABC7}"/>
              </a:ext>
            </a:extLst>
          </p:cNvPr>
          <p:cNvSpPr/>
          <p:nvPr/>
        </p:nvSpPr>
        <p:spPr>
          <a:xfrm>
            <a:off x="4820195" y="3419471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557D330-1F32-4AF6-97A7-721E1A0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74" y="2825746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99">
            <a:extLst>
              <a:ext uri="{FF2B5EF4-FFF2-40B4-BE49-F238E27FC236}">
                <a16:creationId xmlns:a16="http://schemas.microsoft.com/office/drawing/2014/main" id="{DD96B66E-A42D-433B-8AED-4AB1C7CB503A}"/>
              </a:ext>
            </a:extLst>
          </p:cNvPr>
          <p:cNvCxnSpPr>
            <a:cxnSpLocks/>
          </p:cNvCxnSpPr>
          <p:nvPr/>
        </p:nvCxnSpPr>
        <p:spPr>
          <a:xfrm>
            <a:off x="2198782" y="415589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100">
            <a:extLst>
              <a:ext uri="{FF2B5EF4-FFF2-40B4-BE49-F238E27FC236}">
                <a16:creationId xmlns:a16="http://schemas.microsoft.com/office/drawing/2014/main" id="{6BAC1427-B7DC-430A-8A3B-58DB727A9D4D}"/>
              </a:ext>
            </a:extLst>
          </p:cNvPr>
          <p:cNvSpPr/>
          <p:nvPr/>
        </p:nvSpPr>
        <p:spPr>
          <a:xfrm>
            <a:off x="2524180" y="5689246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01">
            <a:extLst>
              <a:ext uri="{FF2B5EF4-FFF2-40B4-BE49-F238E27FC236}">
                <a16:creationId xmlns:a16="http://schemas.microsoft.com/office/drawing/2014/main" id="{47F194BB-829D-441E-BAD7-C5313372266A}"/>
              </a:ext>
            </a:extLst>
          </p:cNvPr>
          <p:cNvSpPr/>
          <p:nvPr/>
        </p:nvSpPr>
        <p:spPr>
          <a:xfrm>
            <a:off x="2542059" y="3443710"/>
            <a:ext cx="4859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5" name="グラフィックス 108">
            <a:extLst>
              <a:ext uri="{FF2B5EF4-FFF2-40B4-BE49-F238E27FC236}">
                <a16:creationId xmlns:a16="http://schemas.microsoft.com/office/drawing/2014/main" id="{68AC07FD-12B2-4D8E-AA72-9878AF2C6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4023" y="2943510"/>
            <a:ext cx="371475" cy="488783"/>
          </a:xfrm>
          <a:prstGeom prst="rect">
            <a:avLst/>
          </a:prstGeom>
        </p:spPr>
      </p:pic>
      <p:pic>
        <p:nvPicPr>
          <p:cNvPr id="56" name="グラフィックス 110">
            <a:extLst>
              <a:ext uri="{FF2B5EF4-FFF2-40B4-BE49-F238E27FC236}">
                <a16:creationId xmlns:a16="http://schemas.microsoft.com/office/drawing/2014/main" id="{F7B6C5B4-0FD8-4C43-81DD-273333BB4E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7291" y="5146824"/>
            <a:ext cx="371475" cy="488783"/>
          </a:xfrm>
          <a:prstGeom prst="rect">
            <a:avLst/>
          </a:prstGeom>
        </p:spPr>
      </p:pic>
      <p:pic>
        <p:nvPicPr>
          <p:cNvPr id="63" name="図 117">
            <a:extLst>
              <a:ext uri="{FF2B5EF4-FFF2-40B4-BE49-F238E27FC236}">
                <a16:creationId xmlns:a16="http://schemas.microsoft.com/office/drawing/2014/main" id="{AEB2DDE3-F2B0-41CE-B056-5547201FF8A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566" y="4040786"/>
            <a:ext cx="367078" cy="410438"/>
          </a:xfrm>
          <a:prstGeom prst="rect">
            <a:avLst/>
          </a:prstGeom>
        </p:spPr>
      </p:pic>
      <p:pic>
        <p:nvPicPr>
          <p:cNvPr id="64" name="図 118">
            <a:extLst>
              <a:ext uri="{FF2B5EF4-FFF2-40B4-BE49-F238E27FC236}">
                <a16:creationId xmlns:a16="http://schemas.microsoft.com/office/drawing/2014/main" id="{E4E95F8B-F62F-423F-9510-15CEF1F372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188" y="3538150"/>
            <a:ext cx="584461" cy="589499"/>
          </a:xfrm>
          <a:prstGeom prst="rect">
            <a:avLst/>
          </a:prstGeom>
        </p:spPr>
      </p:pic>
      <p:pic>
        <p:nvPicPr>
          <p:cNvPr id="65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DCEC121-2EA4-490E-8954-0FAB8709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9" y="40583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グラフィックス 120">
            <a:extLst>
              <a:ext uri="{FF2B5EF4-FFF2-40B4-BE49-F238E27FC236}">
                <a16:creationId xmlns:a16="http://schemas.microsoft.com/office/drawing/2014/main" id="{947979E8-3E76-461A-BDAC-C4A0E636D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8188" y="3898079"/>
            <a:ext cx="476250" cy="476250"/>
          </a:xfrm>
          <a:prstGeom prst="rect">
            <a:avLst/>
          </a:prstGeom>
        </p:spPr>
      </p:pic>
      <p:pic>
        <p:nvPicPr>
          <p:cNvPr id="73" name="図 8">
            <a:extLst>
              <a:ext uri="{FF2B5EF4-FFF2-40B4-BE49-F238E27FC236}">
                <a16:creationId xmlns:a16="http://schemas.microsoft.com/office/drawing/2014/main" id="{E2D8788E-BAF4-4806-AFAD-C2D3B8E040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9268" y="3944499"/>
            <a:ext cx="421398" cy="425978"/>
          </a:xfrm>
          <a:prstGeom prst="rect">
            <a:avLst/>
          </a:prstGeom>
        </p:spPr>
      </p:pic>
      <p:pic>
        <p:nvPicPr>
          <p:cNvPr id="81" name="図 127">
            <a:extLst>
              <a:ext uri="{FF2B5EF4-FFF2-40B4-BE49-F238E27FC236}">
                <a16:creationId xmlns:a16="http://schemas.microsoft.com/office/drawing/2014/main" id="{F53BDBCC-0105-4810-9873-D61AAF6E93B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4941476"/>
            <a:ext cx="400413" cy="400413"/>
          </a:xfrm>
          <a:prstGeom prst="rect">
            <a:avLst/>
          </a:prstGeom>
        </p:spPr>
      </p:pic>
      <p:sp>
        <p:nvSpPr>
          <p:cNvPr id="82" name="正方形/長方形 130">
            <a:extLst>
              <a:ext uri="{FF2B5EF4-FFF2-40B4-BE49-F238E27FC236}">
                <a16:creationId xmlns:a16="http://schemas.microsoft.com/office/drawing/2014/main" id="{137FD0A9-6B55-4BAF-A2BB-82A5B9477697}"/>
              </a:ext>
            </a:extLst>
          </p:cNvPr>
          <p:cNvSpPr/>
          <p:nvPr/>
        </p:nvSpPr>
        <p:spPr>
          <a:xfrm>
            <a:off x="3149019" y="4413876"/>
            <a:ext cx="10207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4" name="グラフィックス 57">
            <a:extLst>
              <a:ext uri="{FF2B5EF4-FFF2-40B4-BE49-F238E27FC236}">
                <a16:creationId xmlns:a16="http://schemas.microsoft.com/office/drawing/2014/main" id="{692FB468-8C3E-4F3A-97EA-E07567464B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094" y="4855660"/>
            <a:ext cx="523875" cy="523875"/>
          </a:xfrm>
          <a:prstGeom prst="rect">
            <a:avLst/>
          </a:prstGeom>
        </p:spPr>
      </p:pic>
      <p:sp>
        <p:nvSpPr>
          <p:cNvPr id="88" name="正方形/長方形 135">
            <a:extLst>
              <a:ext uri="{FF2B5EF4-FFF2-40B4-BE49-F238E27FC236}">
                <a16:creationId xmlns:a16="http://schemas.microsoft.com/office/drawing/2014/main" id="{5E542273-BF44-4737-8AEE-B280D1019D37}"/>
              </a:ext>
            </a:extLst>
          </p:cNvPr>
          <p:cNvSpPr/>
          <p:nvPr/>
        </p:nvSpPr>
        <p:spPr>
          <a:xfrm>
            <a:off x="3278739" y="5439476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5" name="図 11">
            <a:extLst>
              <a:ext uri="{FF2B5EF4-FFF2-40B4-BE49-F238E27FC236}">
                <a16:creationId xmlns:a16="http://schemas.microsoft.com/office/drawing/2014/main" id="{1C093618-E66B-48B8-8953-E1C77FFB85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5381" y="4820019"/>
            <a:ext cx="534076" cy="529037"/>
          </a:xfrm>
          <a:prstGeom prst="rect">
            <a:avLst/>
          </a:prstGeom>
        </p:spPr>
      </p:pic>
      <p:sp>
        <p:nvSpPr>
          <p:cNvPr id="99" name="正方形/長方形 145">
            <a:extLst>
              <a:ext uri="{FF2B5EF4-FFF2-40B4-BE49-F238E27FC236}">
                <a16:creationId xmlns:a16="http://schemas.microsoft.com/office/drawing/2014/main" id="{F2248F17-243C-4054-B832-26CCDE45E17D}"/>
              </a:ext>
            </a:extLst>
          </p:cNvPr>
          <p:cNvSpPr/>
          <p:nvPr/>
        </p:nvSpPr>
        <p:spPr>
          <a:xfrm>
            <a:off x="4953056" y="532678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29">
            <a:extLst>
              <a:ext uri="{FF2B5EF4-FFF2-40B4-BE49-F238E27FC236}">
                <a16:creationId xmlns:a16="http://schemas.microsoft.com/office/drawing/2014/main" id="{7992B787-89FC-4CF3-A65A-3C48E0F853C6}"/>
              </a:ext>
            </a:extLst>
          </p:cNvPr>
          <p:cNvSpPr/>
          <p:nvPr/>
        </p:nvSpPr>
        <p:spPr>
          <a:xfrm>
            <a:off x="4238254" y="530466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75">
            <a:extLst>
              <a:ext uri="{FF2B5EF4-FFF2-40B4-BE49-F238E27FC236}">
                <a16:creationId xmlns:a16="http://schemas.microsoft.com/office/drawing/2014/main" id="{CF3D7044-9E48-4C29-B1D5-04EEB0BAA2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24271" y="3907333"/>
            <a:ext cx="447374" cy="450814"/>
          </a:xfrm>
          <a:prstGeom prst="rect">
            <a:avLst/>
          </a:prstGeom>
        </p:spPr>
      </p:pic>
      <p:sp>
        <p:nvSpPr>
          <p:cNvPr id="14" name="正方形/長方形 105">
            <a:extLst>
              <a:ext uri="{FF2B5EF4-FFF2-40B4-BE49-F238E27FC236}">
                <a16:creationId xmlns:a16="http://schemas.microsoft.com/office/drawing/2014/main" id="{C16709D1-D0EB-4211-BCCE-F8BE988A9E75}"/>
              </a:ext>
            </a:extLst>
          </p:cNvPr>
          <p:cNvSpPr/>
          <p:nvPr/>
        </p:nvSpPr>
        <p:spPr>
          <a:xfrm>
            <a:off x="4089098" y="4375822"/>
            <a:ext cx="7344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</a:t>
            </a:r>
          </a:p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Security</a:t>
            </a:r>
          </a:p>
        </p:txBody>
      </p:sp>
      <p:sp>
        <p:nvSpPr>
          <p:cNvPr id="15" name="正方形/長方形 105">
            <a:extLst>
              <a:ext uri="{FF2B5EF4-FFF2-40B4-BE49-F238E27FC236}">
                <a16:creationId xmlns:a16="http://schemas.microsoft.com/office/drawing/2014/main" id="{08405F15-5B27-40D1-82F0-3E9D20873FA5}"/>
              </a:ext>
            </a:extLst>
          </p:cNvPr>
          <p:cNvSpPr/>
          <p:nvPr/>
        </p:nvSpPr>
        <p:spPr>
          <a:xfrm>
            <a:off x="4909963" y="4404521"/>
            <a:ext cx="625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</a:rPr>
              <a:t>NGINX</a:t>
            </a:r>
          </a:p>
        </p:txBody>
      </p:sp>
      <p:sp>
        <p:nvSpPr>
          <p:cNvPr id="16" name="正方形/長方形 63">
            <a:extLst>
              <a:ext uri="{FF2B5EF4-FFF2-40B4-BE49-F238E27FC236}">
                <a16:creationId xmlns:a16="http://schemas.microsoft.com/office/drawing/2014/main" id="{B1A19CDF-FCDA-4F76-977E-37BF7BF442DA}"/>
              </a:ext>
            </a:extLst>
          </p:cNvPr>
          <p:cNvSpPr/>
          <p:nvPr/>
        </p:nvSpPr>
        <p:spPr>
          <a:xfrm>
            <a:off x="5592715" y="4470305"/>
            <a:ext cx="7365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7" name="図 68">
            <a:extLst>
              <a:ext uri="{FF2B5EF4-FFF2-40B4-BE49-F238E27FC236}">
                <a16:creationId xmlns:a16="http://schemas.microsoft.com/office/drawing/2014/main" id="{EBC70B4C-31AD-42C4-B552-A3C197B3E3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6849" y="3805149"/>
            <a:ext cx="658671" cy="6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1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246813"/>
            <a:ext cx="4046823" cy="208574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Face Recognition Framework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83" name="図 11">
            <a:extLst>
              <a:ext uri="{FF2B5EF4-FFF2-40B4-BE49-F238E27FC236}">
                <a16:creationId xmlns:a16="http://schemas.microsoft.com/office/drawing/2014/main" id="{FC3C0450-31DF-423E-A42E-7BC38DB9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4844" y="5122231"/>
            <a:ext cx="260689" cy="258552"/>
          </a:xfrm>
          <a:prstGeom prst="rect">
            <a:avLst/>
          </a:prstGeom>
        </p:spPr>
      </p:pic>
      <p:sp>
        <p:nvSpPr>
          <p:cNvPr id="84" name="テキスト ボックス 3">
            <a:extLst>
              <a:ext uri="{FF2B5EF4-FFF2-40B4-BE49-F238E27FC236}">
                <a16:creationId xmlns:a16="http://schemas.microsoft.com/office/drawing/2014/main" id="{18C18720-053B-4FFF-A941-344A6C54B23B}"/>
              </a:ext>
            </a:extLst>
          </p:cNvPr>
          <p:cNvSpPr txBox="1"/>
          <p:nvPr/>
        </p:nvSpPr>
        <p:spPr>
          <a:xfrm>
            <a:off x="830191" y="5654716"/>
            <a:ext cx="49725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四角形: 上の 2 つの角を丸める 17">
            <a:extLst>
              <a:ext uri="{FF2B5EF4-FFF2-40B4-BE49-F238E27FC236}">
                <a16:creationId xmlns:a16="http://schemas.microsoft.com/office/drawing/2014/main" id="{9CDFC26D-4DEC-4E19-A2DB-2EB37C5DE274}"/>
              </a:ext>
            </a:extLst>
          </p:cNvPr>
          <p:cNvSpPr/>
          <p:nvPr/>
        </p:nvSpPr>
        <p:spPr>
          <a:xfrm>
            <a:off x="906754" y="5427934"/>
            <a:ext cx="356588" cy="1786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79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7" name="図 20">
            <a:extLst>
              <a:ext uri="{FF2B5EF4-FFF2-40B4-BE49-F238E27FC236}">
                <a16:creationId xmlns:a16="http://schemas.microsoft.com/office/drawing/2014/main" id="{5CDC0373-C5CA-4405-BD74-56338BA3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67" y="4868658"/>
            <a:ext cx="388693" cy="388693"/>
          </a:xfrm>
          <a:prstGeom prst="rect">
            <a:avLst/>
          </a:prstGeom>
        </p:spPr>
      </p:pic>
      <p:pic>
        <p:nvPicPr>
          <p:cNvPr id="88" name="図 49">
            <a:extLst>
              <a:ext uri="{FF2B5EF4-FFF2-40B4-BE49-F238E27FC236}">
                <a16:creationId xmlns:a16="http://schemas.microsoft.com/office/drawing/2014/main" id="{45D3049C-0D40-4783-A83C-24EFD4E1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1218" y="4924003"/>
            <a:ext cx="195860" cy="194254"/>
          </a:xfrm>
          <a:prstGeom prst="rect">
            <a:avLst/>
          </a:prstGeom>
        </p:spPr>
      </p:pic>
      <p:cxnSp>
        <p:nvCxnSpPr>
          <p:cNvPr id="89" name="直線矢印コネクタ 50">
            <a:extLst>
              <a:ext uri="{FF2B5EF4-FFF2-40B4-BE49-F238E27FC236}">
                <a16:creationId xmlns:a16="http://schemas.microsoft.com/office/drawing/2014/main" id="{7A78746F-6A86-4B36-B805-ACAF4B30A40F}"/>
              </a:ext>
            </a:extLst>
          </p:cNvPr>
          <p:cNvCxnSpPr/>
          <p:nvPr/>
        </p:nvCxnSpPr>
        <p:spPr>
          <a:xfrm>
            <a:off x="1276554" y="534917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51">
            <a:extLst>
              <a:ext uri="{FF2B5EF4-FFF2-40B4-BE49-F238E27FC236}">
                <a16:creationId xmlns:a16="http://schemas.microsoft.com/office/drawing/2014/main" id="{87366964-7684-481B-85AB-41860EB86494}"/>
              </a:ext>
            </a:extLst>
          </p:cNvPr>
          <p:cNvCxnSpPr>
            <a:cxnSpLocks/>
          </p:cNvCxnSpPr>
          <p:nvPr/>
        </p:nvCxnSpPr>
        <p:spPr>
          <a:xfrm>
            <a:off x="1984471" y="5021129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四角形: 上の 2 つの角を丸める 52">
            <a:extLst>
              <a:ext uri="{FF2B5EF4-FFF2-40B4-BE49-F238E27FC236}">
                <a16:creationId xmlns:a16="http://schemas.microsoft.com/office/drawing/2014/main" id="{0980E6C3-ED97-444A-B9C5-37389E22316D}"/>
              </a:ext>
            </a:extLst>
          </p:cNvPr>
          <p:cNvSpPr/>
          <p:nvPr/>
        </p:nvSpPr>
        <p:spPr>
          <a:xfrm>
            <a:off x="2292804" y="4889933"/>
            <a:ext cx="387690" cy="244058"/>
          </a:xfrm>
          <a:prstGeom prst="round2SameRect">
            <a:avLst>
              <a:gd name="adj1" fmla="val 0"/>
              <a:gd name="adj2" fmla="val 0"/>
            </a:avLst>
          </a:prstGeom>
          <a:noFill/>
          <a:ln w="28575">
            <a:solidFill>
              <a:srgbClr val="285A9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2" name="直線矢印コネクタ 53">
            <a:extLst>
              <a:ext uri="{FF2B5EF4-FFF2-40B4-BE49-F238E27FC236}">
                <a16:creationId xmlns:a16="http://schemas.microsoft.com/office/drawing/2014/main" id="{F73F22E5-029C-42A4-8955-62A8EB48F398}"/>
              </a:ext>
            </a:extLst>
          </p:cNvPr>
          <p:cNvCxnSpPr>
            <a:cxnSpLocks/>
          </p:cNvCxnSpPr>
          <p:nvPr/>
        </p:nvCxnSpPr>
        <p:spPr>
          <a:xfrm>
            <a:off x="196632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図 25">
            <a:extLst>
              <a:ext uri="{FF2B5EF4-FFF2-40B4-BE49-F238E27FC236}">
                <a16:creationId xmlns:a16="http://schemas.microsoft.com/office/drawing/2014/main" id="{7007AA6E-7520-4CEA-B7AA-279668F0F0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372" y="5454658"/>
            <a:ext cx="361311" cy="363255"/>
          </a:xfrm>
          <a:prstGeom prst="rect">
            <a:avLst/>
          </a:prstGeom>
        </p:spPr>
      </p:pic>
      <p:sp>
        <p:nvSpPr>
          <p:cNvPr id="95" name="テキスト ボックス 4">
            <a:extLst>
              <a:ext uri="{FF2B5EF4-FFF2-40B4-BE49-F238E27FC236}">
                <a16:creationId xmlns:a16="http://schemas.microsoft.com/office/drawing/2014/main" id="{3192D118-76C3-4B72-8053-02B289702FCE}"/>
              </a:ext>
            </a:extLst>
          </p:cNvPr>
          <p:cNvSpPr txBox="1"/>
          <p:nvPr/>
        </p:nvSpPr>
        <p:spPr>
          <a:xfrm>
            <a:off x="2226401" y="5159563"/>
            <a:ext cx="50045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Face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6" name="直線矢印コネクタ 61">
            <a:extLst>
              <a:ext uri="{FF2B5EF4-FFF2-40B4-BE49-F238E27FC236}">
                <a16:creationId xmlns:a16="http://schemas.microsoft.com/office/drawing/2014/main" id="{6F640DCB-8EAB-4550-907D-B78959D0DF41}"/>
              </a:ext>
            </a:extLst>
          </p:cNvPr>
          <p:cNvCxnSpPr>
            <a:cxnSpLocks/>
          </p:cNvCxnSpPr>
          <p:nvPr/>
        </p:nvCxnSpPr>
        <p:spPr>
          <a:xfrm>
            <a:off x="2723633" y="5606617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62">
            <a:extLst>
              <a:ext uri="{FF2B5EF4-FFF2-40B4-BE49-F238E27FC236}">
                <a16:creationId xmlns:a16="http://schemas.microsoft.com/office/drawing/2014/main" id="{1357CA54-280E-467E-A354-933CE2669992}"/>
              </a:ext>
            </a:extLst>
          </p:cNvPr>
          <p:cNvCxnSpPr>
            <a:cxnSpLocks/>
          </p:cNvCxnSpPr>
          <p:nvPr/>
        </p:nvCxnSpPr>
        <p:spPr>
          <a:xfrm>
            <a:off x="2723632" y="5192221"/>
            <a:ext cx="288949" cy="21491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4">
            <a:extLst>
              <a:ext uri="{FF2B5EF4-FFF2-40B4-BE49-F238E27FC236}">
                <a16:creationId xmlns:a16="http://schemas.microsoft.com/office/drawing/2014/main" id="{37D21721-8FF6-434A-9F87-95633E48CCCF}"/>
              </a:ext>
            </a:extLst>
          </p:cNvPr>
          <p:cNvSpPr txBox="1"/>
          <p:nvPr/>
        </p:nvSpPr>
        <p:spPr>
          <a:xfrm>
            <a:off x="3033549" y="4783486"/>
            <a:ext cx="588623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 </a:t>
            </a:r>
          </a:p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9" name="Picture 2" descr="é¢é£ç»å">
            <a:extLst>
              <a:ext uri="{FF2B5EF4-FFF2-40B4-BE49-F238E27FC236}">
                <a16:creationId xmlns:a16="http://schemas.microsoft.com/office/drawing/2014/main" id="{6F5182AE-EE39-4903-9346-21B57E0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03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é¢é£ç»å">
            <a:extLst>
              <a:ext uri="{FF2B5EF4-FFF2-40B4-BE49-F238E27FC236}">
                <a16:creationId xmlns:a16="http://schemas.microsoft.com/office/drawing/2014/main" id="{98DFD0D2-F115-4525-88DA-57397C9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76" y="5346574"/>
            <a:ext cx="471917" cy="4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直線矢印コネクタ 66">
            <a:extLst>
              <a:ext uri="{FF2B5EF4-FFF2-40B4-BE49-F238E27FC236}">
                <a16:creationId xmlns:a16="http://schemas.microsoft.com/office/drawing/2014/main" id="{6328BB41-C0EF-45A6-9CF2-F5705F6AC54B}"/>
              </a:ext>
            </a:extLst>
          </p:cNvPr>
          <p:cNvCxnSpPr>
            <a:cxnSpLocks/>
          </p:cNvCxnSpPr>
          <p:nvPr/>
        </p:nvCxnSpPr>
        <p:spPr>
          <a:xfrm>
            <a:off x="3590037" y="5553022"/>
            <a:ext cx="28894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テキスト ボックス 4">
            <a:extLst>
              <a:ext uri="{FF2B5EF4-FFF2-40B4-BE49-F238E27FC236}">
                <a16:creationId xmlns:a16="http://schemas.microsoft.com/office/drawing/2014/main" id="{45257291-6383-480E-BAA0-7C6D8DFC8C43}"/>
              </a:ext>
            </a:extLst>
          </p:cNvPr>
          <p:cNvSpPr txBox="1"/>
          <p:nvPr/>
        </p:nvSpPr>
        <p:spPr>
          <a:xfrm>
            <a:off x="3681200" y="5951289"/>
            <a:ext cx="1040671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Live Camera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テキスト ボックス 4">
            <a:extLst>
              <a:ext uri="{FF2B5EF4-FFF2-40B4-BE49-F238E27FC236}">
                <a16:creationId xmlns:a16="http://schemas.microsoft.com/office/drawing/2014/main" id="{00555E96-0D40-41E2-9CEF-EDC8D2B5F423}"/>
              </a:ext>
            </a:extLst>
          </p:cNvPr>
          <p:cNvSpPr txBox="1"/>
          <p:nvPr/>
        </p:nvSpPr>
        <p:spPr>
          <a:xfrm>
            <a:off x="2173846" y="5489979"/>
            <a:ext cx="58702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図 20">
            <a:extLst>
              <a:ext uri="{FF2B5EF4-FFF2-40B4-BE49-F238E27FC236}">
                <a16:creationId xmlns:a16="http://schemas.microsoft.com/office/drawing/2014/main" id="{F6CFF48B-E8EA-4F8B-9207-D11D2876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86787" y="4897647"/>
            <a:ext cx="388693" cy="388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81E0A-5699-4D32-8FD0-79CB8DF6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32" y="2385993"/>
            <a:ext cx="4037317" cy="17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A6196811-DF10-4F69-8F5E-08AE0002820B}"/>
              </a:ext>
            </a:extLst>
          </p:cNvPr>
          <p:cNvSpPr/>
          <p:nvPr/>
        </p:nvSpPr>
        <p:spPr>
          <a:xfrm>
            <a:off x="715234" y="2196170"/>
            <a:ext cx="4046823" cy="21349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94403E-ABFF-4E15-8C4D-235A40E2AE64}"/>
              </a:ext>
            </a:extLst>
          </p:cNvPr>
          <p:cNvSpPr/>
          <p:nvPr/>
        </p:nvSpPr>
        <p:spPr>
          <a:xfrm>
            <a:off x="872416" y="2261123"/>
            <a:ext cx="3745308" cy="1954264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643EB-138F-49DE-86FF-240EBD1F1545}"/>
              </a:ext>
            </a:extLst>
          </p:cNvPr>
          <p:cNvSpPr/>
          <p:nvPr/>
        </p:nvSpPr>
        <p:spPr>
          <a:xfrm>
            <a:off x="715235" y="4421751"/>
            <a:ext cx="4046823" cy="163812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1B659F-E200-4B67-ACB0-49345EFABDE7}"/>
              </a:ext>
            </a:extLst>
          </p:cNvPr>
          <p:cNvSpPr/>
          <p:nvPr/>
        </p:nvSpPr>
        <p:spPr>
          <a:xfrm>
            <a:off x="853987" y="4648695"/>
            <a:ext cx="3745308" cy="12061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649EE-FD20-4DEE-BA3F-4B7AED892906}"/>
              </a:ext>
            </a:extLst>
          </p:cNvPr>
          <p:cNvSpPr txBox="1"/>
          <p:nvPr/>
        </p:nvSpPr>
        <p:spPr>
          <a:xfrm>
            <a:off x="715234" y="1923802"/>
            <a:ext cx="404682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detection IOT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66F7FD-AE6E-4511-B6EC-026240B1CFF5}"/>
              </a:ext>
            </a:extLst>
          </p:cNvPr>
          <p:cNvGrpSpPr/>
          <p:nvPr/>
        </p:nvGrpSpPr>
        <p:grpSpPr>
          <a:xfrm>
            <a:off x="715236" y="4242691"/>
            <a:ext cx="4046823" cy="254241"/>
            <a:chOff x="113727" y="4242691"/>
            <a:chExt cx="5386321" cy="254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89CA22-3A78-4766-A457-464C30BAF8F1}"/>
                </a:ext>
              </a:extLst>
            </p:cNvPr>
            <p:cNvSpPr/>
            <p:nvPr/>
          </p:nvSpPr>
          <p:spPr>
            <a:xfrm>
              <a:off x="113727" y="4246813"/>
              <a:ext cx="2701710" cy="250118"/>
            </a:xfrm>
            <a:prstGeom prst="rect">
              <a:avLst/>
            </a:prstGeom>
            <a:solidFill>
              <a:srgbClr val="00204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A1E11-3F85-49E2-9FEA-C413AD9227AB}"/>
                </a:ext>
              </a:extLst>
            </p:cNvPr>
            <p:cNvSpPr/>
            <p:nvPr/>
          </p:nvSpPr>
          <p:spPr>
            <a:xfrm>
              <a:off x="2815436" y="4242691"/>
              <a:ext cx="2684612" cy="254241"/>
            </a:xfrm>
            <a:prstGeom prst="rect">
              <a:avLst/>
            </a:prstGeom>
            <a:solidFill>
              <a:srgbClr val="00356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B51713-4BEA-475C-A0A7-BBAFE8991A98}"/>
                </a:ext>
              </a:extLst>
            </p:cNvPr>
            <p:cNvSpPr/>
            <p:nvPr/>
          </p:nvSpPr>
          <p:spPr>
            <a:xfrm>
              <a:off x="1398848" y="4251829"/>
              <a:ext cx="2765712" cy="164001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https://jingwora.github.io/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4E11BE1-4A44-440D-A44A-3314CC8DED37}"/>
              </a:ext>
            </a:extLst>
          </p:cNvPr>
          <p:cNvSpPr txBox="1"/>
          <p:nvPr/>
        </p:nvSpPr>
        <p:spPr>
          <a:xfrm>
            <a:off x="715235" y="1610493"/>
            <a:ext cx="404682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CONCEPTUAL MOCKUP</a:t>
            </a:r>
          </a:p>
        </p:txBody>
      </p:sp>
      <p:sp>
        <p:nvSpPr>
          <p:cNvPr id="109" name="テキスト ボックス 4">
            <a:extLst>
              <a:ext uri="{FF2B5EF4-FFF2-40B4-BE49-F238E27FC236}">
                <a16:creationId xmlns:a16="http://schemas.microsoft.com/office/drawing/2014/main" id="{052874B1-D111-42DA-9E46-ABB635D4943B}"/>
              </a:ext>
            </a:extLst>
          </p:cNvPr>
          <p:cNvSpPr txBox="1"/>
          <p:nvPr/>
        </p:nvSpPr>
        <p:spPr>
          <a:xfrm>
            <a:off x="1521596" y="2384976"/>
            <a:ext cx="460382" cy="261610"/>
          </a:xfrm>
          <a:prstGeom prst="rect">
            <a:avLst/>
          </a:prstGeom>
          <a:solidFill>
            <a:srgbClr val="E156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Live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9">
            <a:extLst>
              <a:ext uri="{FF2B5EF4-FFF2-40B4-BE49-F238E27FC236}">
                <a16:creationId xmlns:a16="http://schemas.microsoft.com/office/drawing/2014/main" id="{A31DE789-0B33-406D-B58F-78F9328EF734}"/>
              </a:ext>
            </a:extLst>
          </p:cNvPr>
          <p:cNvSpPr/>
          <p:nvPr/>
        </p:nvSpPr>
        <p:spPr>
          <a:xfrm>
            <a:off x="1682659" y="4684116"/>
            <a:ext cx="966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Raspberry Pi</a:t>
            </a:r>
            <a:endParaRPr lang="ja-JP" altLang="en-US" sz="1200" dirty="0"/>
          </a:p>
        </p:txBody>
      </p:sp>
      <p:pic>
        <p:nvPicPr>
          <p:cNvPr id="26" name="Picture 6" descr="ãraspberry piãã®ç»åæ¤ç´¢çµæ">
            <a:extLst>
              <a:ext uri="{FF2B5EF4-FFF2-40B4-BE49-F238E27FC236}">
                <a16:creationId xmlns:a16="http://schemas.microsoft.com/office/drawing/2014/main" id="{C0A9CEC1-B173-4D89-B5F7-A7488F9D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4" b="14787"/>
          <a:stretch/>
        </p:blipFill>
        <p:spPr bwMode="auto">
          <a:xfrm>
            <a:off x="1577736" y="4931681"/>
            <a:ext cx="1109851" cy="8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58105E-A183-49E4-9CF3-279260B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07" y="4896668"/>
            <a:ext cx="851498" cy="811191"/>
          </a:xfrm>
          <a:prstGeom prst="rect">
            <a:avLst/>
          </a:prstGeom>
        </p:spPr>
      </p:pic>
      <p:sp>
        <p:nvSpPr>
          <p:cNvPr id="29" name="正方形/長方形 29">
            <a:extLst>
              <a:ext uri="{FF2B5EF4-FFF2-40B4-BE49-F238E27FC236}">
                <a16:creationId xmlns:a16="http://schemas.microsoft.com/office/drawing/2014/main" id="{94417637-F887-4FA4-8665-206CE3D5FB0A}"/>
              </a:ext>
            </a:extLst>
          </p:cNvPr>
          <p:cNvSpPr/>
          <p:nvPr/>
        </p:nvSpPr>
        <p:spPr>
          <a:xfrm>
            <a:off x="2848023" y="4684116"/>
            <a:ext cx="664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Camera</a:t>
            </a:r>
            <a:endParaRPr lang="ja-JP" altLang="en-US" sz="12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B0A83F9-2B17-46CE-A5F6-08BC1E9285D0}"/>
              </a:ext>
            </a:extLst>
          </p:cNvPr>
          <p:cNvSpPr/>
          <p:nvPr/>
        </p:nvSpPr>
        <p:spPr>
          <a:xfrm>
            <a:off x="3643954" y="4684116"/>
            <a:ext cx="990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Robotic Arm</a:t>
            </a:r>
            <a:endParaRPr lang="ja-JP" altLang="en-US" sz="12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FA57A2-35F9-4FAB-8239-EDE7B5D8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80" y="5200613"/>
            <a:ext cx="473142" cy="3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グラフィックス 10">
            <a:extLst>
              <a:ext uri="{FF2B5EF4-FFF2-40B4-BE49-F238E27FC236}">
                <a16:creationId xmlns:a16="http://schemas.microsoft.com/office/drawing/2014/main" id="{B94C5E3B-B929-4E27-8424-F374422E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142" y="4908134"/>
            <a:ext cx="583169" cy="6521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05F38A-AB28-4748-9F77-E128D1DD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96" y="2385245"/>
            <a:ext cx="1860087" cy="1772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C7EE3-CCD6-4693-8DA9-405D0857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484" y="3379963"/>
            <a:ext cx="834985" cy="838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D8694B-1F03-4309-9602-52629F0ACFB3}"/>
              </a:ext>
            </a:extLst>
          </p:cNvPr>
          <p:cNvSpPr/>
          <p:nvPr/>
        </p:nvSpPr>
        <p:spPr>
          <a:xfrm>
            <a:off x="1595543" y="3506586"/>
            <a:ext cx="579676" cy="54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4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51397"/>
            <a:ext cx="5016457" cy="258631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61307"/>
              </p:ext>
            </p:extLst>
          </p:nvPr>
        </p:nvGraphicFramePr>
        <p:xfrm>
          <a:off x="628077" y="55149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0810"/>
              </p:ext>
            </p:extLst>
          </p:nvPr>
        </p:nvGraphicFramePr>
        <p:xfrm>
          <a:off x="628077" y="486775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単位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9782"/>
              </p:ext>
            </p:extLst>
          </p:nvPr>
        </p:nvGraphicFramePr>
        <p:xfrm>
          <a:off x="617364" y="4458999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44994"/>
              </p:ext>
            </p:extLst>
          </p:nvPr>
        </p:nvGraphicFramePr>
        <p:xfrm>
          <a:off x="629178" y="405024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1238" y="5553164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AD9F8-812C-4360-B2A5-3E3102A209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0907" y="4524609"/>
            <a:ext cx="871804" cy="8535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D991E3-915D-4951-8222-5E78255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751" y="709571"/>
            <a:ext cx="1781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0F1A1C-F5E0-4534-86C6-CDF27C36F2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160901" y="2189715"/>
            <a:ext cx="237155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6940-FD6F-4D82-97FA-ED06E0969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25" y="362571"/>
            <a:ext cx="5752564" cy="37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7972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30645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9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634DD-77CB-4C09-A1EF-50B0F3DD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1" y="374255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34056"/>
            <a:ext cx="10001163" cy="6118638"/>
          </a:xfrm>
          <a:prstGeom prst="rect">
            <a:avLst/>
          </a:prstGeom>
          <a:solidFill>
            <a:srgbClr val="5F646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Map Analysis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7323"/>
              </p:ext>
            </p:extLst>
          </p:nvPr>
        </p:nvGraphicFramePr>
        <p:xfrm>
          <a:off x="617363" y="1035078"/>
          <a:ext cx="65947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994704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302016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World Map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Status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Report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E99015-BEE2-4099-8016-DA64E3AA272D}"/>
              </a:ext>
            </a:extLst>
          </p:cNvPr>
          <p:cNvSpPr txBox="1"/>
          <p:nvPr/>
        </p:nvSpPr>
        <p:spPr>
          <a:xfrm>
            <a:off x="951861" y="2209579"/>
            <a:ext cx="1049172" cy="28344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Factory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5712468-AFC0-42A1-9D10-6C97996D88E6}"/>
              </a:ext>
            </a:extLst>
          </p:cNvPr>
          <p:cNvSpPr txBox="1"/>
          <p:nvPr/>
        </p:nvSpPr>
        <p:spPr>
          <a:xfrm>
            <a:off x="2994687" y="2209033"/>
            <a:ext cx="1154090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3DCCDBF-E3D5-40FC-A882-64892474EF9F}"/>
              </a:ext>
            </a:extLst>
          </p:cNvPr>
          <p:cNvSpPr txBox="1"/>
          <p:nvPr/>
        </p:nvSpPr>
        <p:spPr>
          <a:xfrm>
            <a:off x="6801967" y="2213751"/>
            <a:ext cx="1744531" cy="22850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 warehouse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BEAF5E-6447-4446-9A10-ACCDD12D2E6C}"/>
              </a:ext>
            </a:extLst>
          </p:cNvPr>
          <p:cNvSpPr txBox="1"/>
          <p:nvPr/>
        </p:nvSpPr>
        <p:spPr>
          <a:xfrm>
            <a:off x="4835261" y="2209033"/>
            <a:ext cx="1536094" cy="28446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Shipment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42AD335-153F-4E6A-BE68-9746F1DC7D4D}"/>
              </a:ext>
            </a:extLst>
          </p:cNvPr>
          <p:cNvSpPr txBox="1"/>
          <p:nvPr/>
        </p:nvSpPr>
        <p:spPr>
          <a:xfrm>
            <a:off x="886391" y="2613144"/>
            <a:ext cx="1247033" cy="577825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5,341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15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270BE2-5E2C-4127-86B2-0D0435B0967D}"/>
              </a:ext>
            </a:extLst>
          </p:cNvPr>
          <p:cNvSpPr txBox="1"/>
          <p:nvPr/>
        </p:nvSpPr>
        <p:spPr>
          <a:xfrm>
            <a:off x="723635" y="6040524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000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Normal Level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000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Low Level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000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Warning High Level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矢印: 山形 47">
            <a:extLst>
              <a:ext uri="{FF2B5EF4-FFF2-40B4-BE49-F238E27FC236}">
                <a16:creationId xmlns:a16="http://schemas.microsoft.com/office/drawing/2014/main" id="{3B2D5C59-0625-498E-8637-EEF5CEFA977A}"/>
              </a:ext>
            </a:extLst>
          </p:cNvPr>
          <p:cNvSpPr/>
          <p:nvPr/>
        </p:nvSpPr>
        <p:spPr>
          <a:xfrm>
            <a:off x="2517071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矢印: 山形 48">
            <a:extLst>
              <a:ext uri="{FF2B5EF4-FFF2-40B4-BE49-F238E27FC236}">
                <a16:creationId xmlns:a16="http://schemas.microsoft.com/office/drawing/2014/main" id="{CE259777-84DD-4E1B-AE69-FC3961AB077B}"/>
              </a:ext>
            </a:extLst>
          </p:cNvPr>
          <p:cNvSpPr/>
          <p:nvPr/>
        </p:nvSpPr>
        <p:spPr>
          <a:xfrm>
            <a:off x="4586555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矢印: 山形 51">
            <a:extLst>
              <a:ext uri="{FF2B5EF4-FFF2-40B4-BE49-F238E27FC236}">
                <a16:creationId xmlns:a16="http://schemas.microsoft.com/office/drawing/2014/main" id="{DADCBCD9-04E3-46C9-988D-310D75747DC0}"/>
              </a:ext>
            </a:extLst>
          </p:cNvPr>
          <p:cNvSpPr/>
          <p:nvPr/>
        </p:nvSpPr>
        <p:spPr>
          <a:xfrm>
            <a:off x="6482420" y="3902550"/>
            <a:ext cx="180724" cy="485016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0841D150-7AA3-400B-8E66-448DF5BAC477}"/>
              </a:ext>
            </a:extLst>
          </p:cNvPr>
          <p:cNvGrpSpPr/>
          <p:nvPr/>
        </p:nvGrpSpPr>
        <p:grpSpPr>
          <a:xfrm>
            <a:off x="2727548" y="1677054"/>
            <a:ext cx="1802722" cy="3292038"/>
            <a:chOff x="1939282" y="1822441"/>
            <a:chExt cx="1406824" cy="3626991"/>
          </a:xfrm>
        </p:grpSpPr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D9778325-8E9B-4E55-992C-E65DC83E0EC1}"/>
                </a:ext>
              </a:extLst>
            </p:cNvPr>
            <p:cNvSpPr/>
            <p:nvPr/>
          </p:nvSpPr>
          <p:spPr>
            <a:xfrm>
              <a:off x="1939282" y="1822441"/>
              <a:ext cx="1406824" cy="396815"/>
            </a:xfrm>
            <a:custGeom>
              <a:avLst/>
              <a:gdLst>
                <a:gd name="connsiteX0" fmla="*/ 0 w 1423359"/>
                <a:gd name="connsiteY0" fmla="*/ 388188 h 396815"/>
                <a:gd name="connsiteX1" fmla="*/ 715992 w 1423359"/>
                <a:gd name="connsiteY1" fmla="*/ 0 h 396815"/>
                <a:gd name="connsiteX2" fmla="*/ 1423359 w 1423359"/>
                <a:gd name="connsiteY2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359" h="396815">
                  <a:moveTo>
                    <a:pt x="0" y="388188"/>
                  </a:moveTo>
                  <a:lnTo>
                    <a:pt x="715992" y="0"/>
                  </a:lnTo>
                  <a:lnTo>
                    <a:pt x="1423359" y="39681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B34160-5B53-4265-A591-14F3ED87A0A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445" y="2202004"/>
              <a:ext cx="0" cy="3247428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18F32F2C-522F-4207-95BD-ACE1B29305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72" y="2193377"/>
              <a:ext cx="0" cy="325605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F471E65-3F79-4155-BAA6-ADB19F211097}"/>
              </a:ext>
            </a:extLst>
          </p:cNvPr>
          <p:cNvGrpSpPr/>
          <p:nvPr/>
        </p:nvGrpSpPr>
        <p:grpSpPr>
          <a:xfrm>
            <a:off x="643501" y="1678296"/>
            <a:ext cx="1790433" cy="3276116"/>
            <a:chOff x="261199" y="2011206"/>
            <a:chExt cx="1397234" cy="3421776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D06F85AE-14F8-4CB8-96B7-2E153123CC95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3" y="2277947"/>
              <a:ext cx="0" cy="314641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71BE48D-C5B0-44F1-9CC1-CC458049F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860" y="2334337"/>
              <a:ext cx="0" cy="3098645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DF515DDB-01DF-4A38-BF6E-BFC49473979E}"/>
                </a:ext>
              </a:extLst>
            </p:cNvPr>
            <p:cNvSpPr/>
            <p:nvPr/>
          </p:nvSpPr>
          <p:spPr>
            <a:xfrm>
              <a:off x="261199" y="2011206"/>
              <a:ext cx="1397229" cy="348495"/>
            </a:xfrm>
            <a:custGeom>
              <a:avLst/>
              <a:gdLst>
                <a:gd name="connsiteX0" fmla="*/ 0 w 754540"/>
                <a:gd name="connsiteY0" fmla="*/ 342101 h 348495"/>
                <a:gd name="connsiteX1" fmla="*/ 754540 w 754540"/>
                <a:gd name="connsiteY1" fmla="*/ 0 h 348495"/>
                <a:gd name="connsiteX2" fmla="*/ 754540 w 754540"/>
                <a:gd name="connsiteY2" fmla="*/ 348495 h 34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540" h="348495">
                  <a:moveTo>
                    <a:pt x="0" y="342101"/>
                  </a:moveTo>
                  <a:lnTo>
                    <a:pt x="754540" y="0"/>
                  </a:lnTo>
                  <a:lnTo>
                    <a:pt x="754540" y="348495"/>
                  </a:lnTo>
                </a:path>
              </a:pathLst>
            </a:custGeom>
            <a:noFill/>
            <a:ln w="381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86D6A7D-01B9-406F-8682-8143CF5B4BE9}"/>
              </a:ext>
            </a:extLst>
          </p:cNvPr>
          <p:cNvCxnSpPr>
            <a:cxnSpLocks/>
          </p:cNvCxnSpPr>
          <p:nvPr/>
        </p:nvCxnSpPr>
        <p:spPr>
          <a:xfrm flipH="1">
            <a:off x="10241904" y="2123832"/>
            <a:ext cx="9699" cy="2881895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0009015-823B-464A-94B0-BAAB5A3B9724}"/>
              </a:ext>
            </a:extLst>
          </p:cNvPr>
          <p:cNvCxnSpPr>
            <a:cxnSpLocks/>
          </p:cNvCxnSpPr>
          <p:nvPr/>
        </p:nvCxnSpPr>
        <p:spPr>
          <a:xfrm>
            <a:off x="6739210" y="1933682"/>
            <a:ext cx="0" cy="3033501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 19">
            <a:extLst>
              <a:ext uri="{FF2B5EF4-FFF2-40B4-BE49-F238E27FC236}">
                <a16:creationId xmlns:a16="http://schemas.microsoft.com/office/drawing/2014/main" id="{2644D020-AF25-46CA-9B06-2F0A0EA31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48488"/>
              </p:ext>
            </p:extLst>
          </p:nvPr>
        </p:nvGraphicFramePr>
        <p:xfrm>
          <a:off x="746899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4A9EB24E-3BD1-4E01-A931-43C806664CF3}"/>
              </a:ext>
            </a:extLst>
          </p:cNvPr>
          <p:cNvSpPr txBox="1"/>
          <p:nvPr/>
        </p:nvSpPr>
        <p:spPr>
          <a:xfrm>
            <a:off x="948591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0" name="表 19">
            <a:extLst>
              <a:ext uri="{FF2B5EF4-FFF2-40B4-BE49-F238E27FC236}">
                <a16:creationId xmlns:a16="http://schemas.microsoft.com/office/drawing/2014/main" id="{17ABED74-071C-43F0-B752-E17A9696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742"/>
              </p:ext>
            </p:extLst>
          </p:nvPr>
        </p:nvGraphicFramePr>
        <p:xfrm>
          <a:off x="2826951" y="4970620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1031663-E4ED-477B-802A-FA0D5B577003}"/>
              </a:ext>
            </a:extLst>
          </p:cNvPr>
          <p:cNvSpPr txBox="1"/>
          <p:nvPr/>
        </p:nvSpPr>
        <p:spPr>
          <a:xfrm>
            <a:off x="3028643" y="4985939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2" name="表 19">
            <a:extLst>
              <a:ext uri="{FF2B5EF4-FFF2-40B4-BE49-F238E27FC236}">
                <a16:creationId xmlns:a16="http://schemas.microsoft.com/office/drawing/2014/main" id="{2B09976E-690F-460C-AC0C-09961AF73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13290"/>
              </p:ext>
            </p:extLst>
          </p:nvPr>
        </p:nvGraphicFramePr>
        <p:xfrm>
          <a:off x="4867608" y="4988716"/>
          <a:ext cx="152170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0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52170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C20D7E2-ABE9-49B9-B134-A523076A2853}"/>
              </a:ext>
            </a:extLst>
          </p:cNvPr>
          <p:cNvSpPr txBox="1"/>
          <p:nvPr/>
        </p:nvSpPr>
        <p:spPr>
          <a:xfrm>
            <a:off x="5069300" y="5004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4" name="表 19">
            <a:extLst>
              <a:ext uri="{FF2B5EF4-FFF2-40B4-BE49-F238E27FC236}">
                <a16:creationId xmlns:a16="http://schemas.microsoft.com/office/drawing/2014/main" id="{3E0AF04B-ACCB-4FAB-8106-466CA523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04482"/>
              </p:ext>
            </p:extLst>
          </p:nvPr>
        </p:nvGraphicFramePr>
        <p:xfrm>
          <a:off x="6941137" y="5001716"/>
          <a:ext cx="1449820" cy="98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1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17EE98D-20E4-44E7-889B-56295B3630DD}"/>
              </a:ext>
            </a:extLst>
          </p:cNvPr>
          <p:cNvSpPr txBox="1"/>
          <p:nvPr/>
        </p:nvSpPr>
        <p:spPr>
          <a:xfrm>
            <a:off x="7171788" y="5017035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76" name="表 19">
            <a:extLst>
              <a:ext uri="{FF2B5EF4-FFF2-40B4-BE49-F238E27FC236}">
                <a16:creationId xmlns:a16="http://schemas.microsoft.com/office/drawing/2014/main" id="{DC2808CA-60F4-43B2-8DDC-4066E78EC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661506"/>
              </p:ext>
            </p:extLst>
          </p:nvPr>
        </p:nvGraphicFramePr>
        <p:xfrm>
          <a:off x="8661731" y="5017035"/>
          <a:ext cx="1449820" cy="98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82">
                  <a:extLst>
                    <a:ext uri="{9D8B030D-6E8A-4147-A177-3AD203B41FA5}">
                      <a16:colId xmlns:a16="http://schemas.microsoft.com/office/drawing/2014/main" val="366722431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22409128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401866495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640241019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963521173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321804980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354997697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3959510456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2515089442"/>
                    </a:ext>
                  </a:extLst>
                </a:gridCol>
                <a:gridCol w="144982">
                  <a:extLst>
                    <a:ext uri="{9D8B030D-6E8A-4147-A177-3AD203B41FA5}">
                      <a16:colId xmlns:a16="http://schemas.microsoft.com/office/drawing/2014/main" val="1526282426"/>
                    </a:ext>
                  </a:extLst>
                </a:gridCol>
              </a:tblGrid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0265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9818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997347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766020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45004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31258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56359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33991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6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1853"/>
                  </a:ext>
                </a:extLst>
              </a:tr>
              <a:tr h="9809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F6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4769"/>
                  </a:ext>
                </a:extLst>
              </a:tr>
            </a:tbl>
          </a:graphicData>
        </a:graphic>
      </p:graphicFrame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32E3E1A-075A-45B2-B5AD-ED4B8E4D0C67}"/>
              </a:ext>
            </a:extLst>
          </p:cNvPr>
          <p:cNvSpPr txBox="1"/>
          <p:nvPr/>
        </p:nvSpPr>
        <p:spPr>
          <a:xfrm>
            <a:off x="8742390" y="5032347"/>
            <a:ext cx="1049172" cy="2060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ja-JP" sz="9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Trend</a:t>
            </a:r>
            <a:endParaRPr kumimoji="1" lang="ja-JP" altLang="en-US" sz="9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9CDB8A07-DE23-4CB8-8C50-E7540E6A1587}"/>
              </a:ext>
            </a:extLst>
          </p:cNvPr>
          <p:cNvSpPr txBox="1"/>
          <p:nvPr/>
        </p:nvSpPr>
        <p:spPr>
          <a:xfrm>
            <a:off x="2972394" y="2604565"/>
            <a:ext cx="1247033" cy="59380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8,142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84DE56E5-B265-48F4-BFC1-1E35A5B262D4}"/>
              </a:ext>
            </a:extLst>
          </p:cNvPr>
          <p:cNvSpPr txBox="1"/>
          <p:nvPr/>
        </p:nvSpPr>
        <p:spPr>
          <a:xfrm>
            <a:off x="5112619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8,531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</a:t>
            </a:r>
            <a:r>
              <a:rPr kumimoji="1" lang="zh-TW" altLang="en-US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day: 25</a:t>
            </a:r>
          </a:p>
          <a:p>
            <a:r>
              <a:rPr kumimoji="1" lang="en-US" altLang="ja-JP" sz="1050" b="1" dirty="0">
                <a:solidFill>
                  <a:srgbClr val="69BADE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NORMAL</a:t>
            </a:r>
            <a:endParaRPr kumimoji="1" lang="en-US" altLang="zh-TW" sz="1050" b="1" dirty="0">
              <a:solidFill>
                <a:srgbClr val="69BADE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D5DA877-7858-4B99-B90B-83638AB76496}"/>
              </a:ext>
            </a:extLst>
          </p:cNvPr>
          <p:cNvSpPr txBox="1"/>
          <p:nvPr/>
        </p:nvSpPr>
        <p:spPr>
          <a:xfrm>
            <a:off x="7029653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4,780</a:t>
            </a: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37</a:t>
            </a:r>
          </a:p>
          <a:p>
            <a:r>
              <a:rPr kumimoji="1" lang="en-US" altLang="ja-JP" sz="1050" b="1" dirty="0">
                <a:solidFill>
                  <a:srgbClr val="203864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HIGH</a:t>
            </a:r>
            <a:endParaRPr kumimoji="1" lang="en-US" altLang="zh-TW" sz="1050" b="1" dirty="0">
              <a:solidFill>
                <a:srgbClr val="203864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FBE7B98C-1494-4E9C-9044-C59D1D763B29}"/>
              </a:ext>
            </a:extLst>
          </p:cNvPr>
          <p:cNvSpPr txBox="1"/>
          <p:nvPr/>
        </p:nvSpPr>
        <p:spPr>
          <a:xfrm>
            <a:off x="8657985" y="2613431"/>
            <a:ext cx="1247033" cy="577291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noAutofit/>
          </a:bodyPr>
          <a:lstStyle/>
          <a:p>
            <a:r>
              <a:rPr kumimoji="1"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Inventory: </a:t>
            </a:r>
            <a:r>
              <a:rPr lang="en-US" altLang="ja-JP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1,337</a:t>
            </a:r>
            <a:endParaRPr kumimoji="1" lang="en-US" altLang="ja-JP" sz="105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Stock day: </a:t>
            </a:r>
            <a:r>
              <a:rPr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en-US" altLang="zh-TW" sz="105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</a:p>
          <a:p>
            <a:r>
              <a:rPr kumimoji="1" lang="en-US" altLang="ja-JP" sz="1050" b="1" dirty="0">
                <a:solidFill>
                  <a:srgbClr val="FF696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LOW</a:t>
            </a:r>
            <a:endParaRPr kumimoji="1" lang="en-US" altLang="zh-TW" sz="1050" b="1" dirty="0">
              <a:solidFill>
                <a:srgbClr val="FF696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2" name="Picture 14" descr="Airplane Take Off Icon - Free Download, PNG and Vector">
            <a:extLst>
              <a:ext uri="{FF2B5EF4-FFF2-40B4-BE49-F238E27FC236}">
                <a16:creationId xmlns:a16="http://schemas.microsoft.com/office/drawing/2014/main" id="{79F1B454-2C3E-4766-9319-5246FE4C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43" y="1703432"/>
            <a:ext cx="583689" cy="58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3E4E075-12D3-4B28-AAA1-5B4D45096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80466"/>
              </p:ext>
            </p:extLst>
          </p:nvPr>
        </p:nvGraphicFramePr>
        <p:xfrm>
          <a:off x="7458515" y="997743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Regions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Region 1</a:t>
                      </a: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6DF8E4A9-0001-4025-8683-5B8692AA6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131047"/>
              </p:ext>
            </p:extLst>
          </p:nvPr>
        </p:nvGraphicFramePr>
        <p:xfrm>
          <a:off x="8899109" y="1001121"/>
          <a:ext cx="1363211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585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735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Groups</a:t>
                      </a:r>
                    </a:p>
                  </a:txBody>
                  <a:tcPr marL="83127" marR="83127"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75570" marR="75570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pic>
        <p:nvPicPr>
          <p:cNvPr id="192" name="図 191">
            <a:extLst>
              <a:ext uri="{FF2B5EF4-FFF2-40B4-BE49-F238E27FC236}">
                <a16:creationId xmlns:a16="http://schemas.microsoft.com/office/drawing/2014/main" id="{B5CA9542-E265-4DF2-AC2F-D8EF95C2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6" y="3527659"/>
            <a:ext cx="1563380" cy="1272789"/>
          </a:xfrm>
          <a:prstGeom prst="rect">
            <a:avLst/>
          </a:prstGeom>
        </p:spPr>
      </p:pic>
      <p:pic>
        <p:nvPicPr>
          <p:cNvPr id="194" name="図 193">
            <a:extLst>
              <a:ext uri="{FF2B5EF4-FFF2-40B4-BE49-F238E27FC236}">
                <a16:creationId xmlns:a16="http://schemas.microsoft.com/office/drawing/2014/main" id="{34317C3C-1BF8-4445-8ED8-0A2DFCDE5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65" y="3527659"/>
            <a:ext cx="1563380" cy="1272789"/>
          </a:xfrm>
          <a:prstGeom prst="rect">
            <a:avLst/>
          </a:prstGeom>
        </p:spPr>
      </p:pic>
      <p:pic>
        <p:nvPicPr>
          <p:cNvPr id="196" name="図 195">
            <a:extLst>
              <a:ext uri="{FF2B5EF4-FFF2-40B4-BE49-F238E27FC236}">
                <a16:creationId xmlns:a16="http://schemas.microsoft.com/office/drawing/2014/main" id="{46277044-7522-47CF-AF89-97167780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74" y="3527659"/>
            <a:ext cx="1563380" cy="1272789"/>
          </a:xfrm>
          <a:prstGeom prst="rect">
            <a:avLst/>
          </a:prstGeom>
        </p:spPr>
      </p:pic>
      <p:pic>
        <p:nvPicPr>
          <p:cNvPr id="198" name="図 197">
            <a:extLst>
              <a:ext uri="{FF2B5EF4-FFF2-40B4-BE49-F238E27FC236}">
                <a16:creationId xmlns:a16="http://schemas.microsoft.com/office/drawing/2014/main" id="{7AE9EF0D-F271-4262-88A8-756D71CE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467" y="3527659"/>
            <a:ext cx="1563380" cy="1272789"/>
          </a:xfrm>
          <a:prstGeom prst="rect">
            <a:avLst/>
          </a:prstGeom>
        </p:spPr>
      </p:pic>
      <p:pic>
        <p:nvPicPr>
          <p:cNvPr id="200" name="図 199">
            <a:extLst>
              <a:ext uri="{FF2B5EF4-FFF2-40B4-BE49-F238E27FC236}">
                <a16:creationId xmlns:a16="http://schemas.microsoft.com/office/drawing/2014/main" id="{3EA5E562-ECBC-4BD0-9579-337D68757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733" y="3527659"/>
            <a:ext cx="1563380" cy="1272789"/>
          </a:xfrm>
          <a:prstGeom prst="rect">
            <a:avLst/>
          </a:prstGeom>
        </p:spPr>
      </p:pic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077E4581-89A9-4545-A2D4-AD94B4B6F521}"/>
              </a:ext>
            </a:extLst>
          </p:cNvPr>
          <p:cNvSpPr txBox="1"/>
          <p:nvPr/>
        </p:nvSpPr>
        <p:spPr>
          <a:xfrm>
            <a:off x="8594427" y="2209701"/>
            <a:ext cx="1441761" cy="28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rgbClr val="EFF29A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Store</a:t>
            </a:r>
            <a:endParaRPr kumimoji="1" lang="ja-JP" altLang="en-US" sz="1400" dirty="0">
              <a:solidFill>
                <a:srgbClr val="EFF29A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B1C4EE64-7EC5-4FD0-BED2-EF0D5EBCA055}"/>
              </a:ext>
            </a:extLst>
          </p:cNvPr>
          <p:cNvSpPr/>
          <p:nvPr/>
        </p:nvSpPr>
        <p:spPr>
          <a:xfrm>
            <a:off x="6721150" y="1953598"/>
            <a:ext cx="3541162" cy="184825"/>
          </a:xfrm>
          <a:custGeom>
            <a:avLst/>
            <a:gdLst>
              <a:gd name="connsiteX0" fmla="*/ 0 w 3531141"/>
              <a:gd name="connsiteY0" fmla="*/ 0 h 184825"/>
              <a:gd name="connsiteX1" fmla="*/ 1838528 w 3531141"/>
              <a:gd name="connsiteY1" fmla="*/ 0 h 184825"/>
              <a:gd name="connsiteX2" fmla="*/ 1838528 w 3531141"/>
              <a:gd name="connsiteY2" fmla="*/ 184825 h 184825"/>
              <a:gd name="connsiteX3" fmla="*/ 3531141 w 3531141"/>
              <a:gd name="connsiteY3" fmla="*/ 184825 h 1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1141" h="184825">
                <a:moveTo>
                  <a:pt x="0" y="0"/>
                </a:moveTo>
                <a:lnTo>
                  <a:pt x="1838528" y="0"/>
                </a:lnTo>
                <a:lnTo>
                  <a:pt x="1838528" y="184825"/>
                </a:lnTo>
                <a:lnTo>
                  <a:pt x="3531141" y="184825"/>
                </a:lnTo>
              </a:path>
            </a:pathLst>
          </a:cu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0034EC0-00B9-4899-BC17-25CE22AF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91" y="369891"/>
            <a:ext cx="5758448" cy="3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73" name="Table 4">
            <a:extLst>
              <a:ext uri="{FF2B5EF4-FFF2-40B4-BE49-F238E27FC236}">
                <a16:creationId xmlns:a16="http://schemas.microsoft.com/office/drawing/2014/main" id="{4425E2A4-D077-44AE-B92A-54F75932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0372"/>
              </p:ext>
            </p:extLst>
          </p:nvPr>
        </p:nvGraphicFramePr>
        <p:xfrm>
          <a:off x="5438036" y="1473688"/>
          <a:ext cx="4863251" cy="197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41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698207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865C318B-515E-42B7-B9CA-807BFC0802DE}"/>
              </a:ext>
            </a:extLst>
          </p:cNvPr>
          <p:cNvSpPr/>
          <p:nvPr/>
        </p:nvSpPr>
        <p:spPr>
          <a:xfrm>
            <a:off x="5629805" y="1899530"/>
            <a:ext cx="4520035" cy="123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INVENTORY MANAGEMENT </a:t>
            </a:r>
            <a:r>
              <a:rPr lang="ja-JP" altLang="en-US" sz="1600" dirty="0">
                <a:solidFill>
                  <a:schemeClr val="bg1"/>
                </a:solidFill>
              </a:rPr>
              <a:t>在庫管理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13340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747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Simulation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Cost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Stock turn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PSI Report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68233"/>
              </p:ext>
            </p:extLst>
          </p:nvPr>
        </p:nvGraphicFramePr>
        <p:xfrm>
          <a:off x="2064564" y="1455229"/>
          <a:ext cx="3252017" cy="4807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81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51338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7C0B289-6B13-4152-BB97-D7014A54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46476"/>
              </p:ext>
            </p:extLst>
          </p:nvPr>
        </p:nvGraphicFramePr>
        <p:xfrm>
          <a:off x="2174240" y="1869440"/>
          <a:ext cx="3045053" cy="4293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54311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2299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3730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48847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62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Opportunity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Loss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E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1355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F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1702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G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042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1822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H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1677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I 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7399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J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58F4C-4872-4466-A96A-F4EEEEDA7FCA}"/>
              </a:ext>
            </a:extLst>
          </p:cNvPr>
          <p:cNvGrpSpPr/>
          <p:nvPr/>
        </p:nvGrpSpPr>
        <p:grpSpPr>
          <a:xfrm>
            <a:off x="3984425" y="5172167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EFD5B-F0DC-40E8-A8A7-3382BC8BF1D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A9A313-7207-4D88-9946-CF7010E9F614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1C65B4-9A8D-487C-91BC-F9A596E0A593}"/>
              </a:ext>
            </a:extLst>
          </p:cNvPr>
          <p:cNvGrpSpPr/>
          <p:nvPr/>
        </p:nvGrpSpPr>
        <p:grpSpPr>
          <a:xfrm>
            <a:off x="3984425" y="5552779"/>
            <a:ext cx="969074" cy="171901"/>
            <a:chOff x="6496880" y="4353635"/>
            <a:chExt cx="1418821" cy="2768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5FFA8-477E-43DA-86B8-68C6DA692EC7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A94435-379B-416A-A1A7-23A95365E5DB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BA5D9-8690-409D-BD7C-1D76328051E0}"/>
              </a:ext>
            </a:extLst>
          </p:cNvPr>
          <p:cNvGrpSpPr/>
          <p:nvPr/>
        </p:nvGrpSpPr>
        <p:grpSpPr>
          <a:xfrm>
            <a:off x="3984425" y="5933389"/>
            <a:ext cx="969074" cy="171901"/>
            <a:chOff x="6496880" y="4353635"/>
            <a:chExt cx="1418821" cy="2768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81EC3C-6EC2-4427-9C5D-1052623E2F2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E0C8A-7679-4675-9AA7-D1D3A4023685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CB51E0-19DB-4D0C-83D0-A76272CB5763}"/>
              </a:ext>
            </a:extLst>
          </p:cNvPr>
          <p:cNvGrpSpPr/>
          <p:nvPr/>
        </p:nvGrpSpPr>
        <p:grpSpPr>
          <a:xfrm>
            <a:off x="3984425" y="4791549"/>
            <a:ext cx="969074" cy="171907"/>
            <a:chOff x="6496880" y="4353635"/>
            <a:chExt cx="1418821" cy="27685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B0544-7DCE-4C5A-B8CB-4EAB46E7C16E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9D2B01-D86D-4B3C-B386-5E3F04F3436F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A15C4-62F5-47F7-8FC9-E5712851E4A3}"/>
              </a:ext>
            </a:extLst>
          </p:cNvPr>
          <p:cNvGrpSpPr/>
          <p:nvPr/>
        </p:nvGrpSpPr>
        <p:grpSpPr>
          <a:xfrm>
            <a:off x="3984425" y="4410937"/>
            <a:ext cx="969074" cy="171901"/>
            <a:chOff x="6496880" y="4353635"/>
            <a:chExt cx="1418821" cy="2768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AEE4A5-6ED9-43B6-AA20-01DF5F88746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9888C2-CE4D-4BB1-81FA-DC0BF05006A0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EAA7EB-F29A-4107-89F7-E2A2F77E98E9}"/>
              </a:ext>
            </a:extLst>
          </p:cNvPr>
          <p:cNvGrpSpPr/>
          <p:nvPr/>
        </p:nvGrpSpPr>
        <p:grpSpPr>
          <a:xfrm>
            <a:off x="3984425" y="4030325"/>
            <a:ext cx="969074" cy="171901"/>
            <a:chOff x="6496880" y="4353635"/>
            <a:chExt cx="1418821" cy="2768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1EAA71-0B53-4E88-B8E2-FA98B11A3D7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E71049-7169-4912-9C8C-7E94AC32645B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28514-522E-4ACC-97C1-E994975C167F}"/>
              </a:ext>
            </a:extLst>
          </p:cNvPr>
          <p:cNvGrpSpPr/>
          <p:nvPr/>
        </p:nvGrpSpPr>
        <p:grpSpPr>
          <a:xfrm>
            <a:off x="3984425" y="3649713"/>
            <a:ext cx="969074" cy="171901"/>
            <a:chOff x="6496880" y="4353635"/>
            <a:chExt cx="1418821" cy="2768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66259B-6914-42DA-AACF-0495AA4A2CA4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6D6F26-D0C0-4C6D-B6DD-2C0864039FAC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1EE833-D1F1-433A-85E4-B217C3AEF58C}"/>
              </a:ext>
            </a:extLst>
          </p:cNvPr>
          <p:cNvGrpSpPr/>
          <p:nvPr/>
        </p:nvGrpSpPr>
        <p:grpSpPr>
          <a:xfrm>
            <a:off x="3984425" y="2507877"/>
            <a:ext cx="969074" cy="171901"/>
            <a:chOff x="6496880" y="4353635"/>
            <a:chExt cx="1418821" cy="2768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23B407-3CEA-49F7-BF8A-52AD53CA96E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021F04-3F5D-4726-9372-C524B41C4BA3}"/>
                </a:ext>
              </a:extLst>
            </p:cNvPr>
            <p:cNvSpPr/>
            <p:nvPr/>
          </p:nvSpPr>
          <p:spPr>
            <a:xfrm>
              <a:off x="6496883" y="4353635"/>
              <a:ext cx="1418818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0B7BE-35DB-4036-B2FB-4CEDBD8BD9BB}"/>
              </a:ext>
            </a:extLst>
          </p:cNvPr>
          <p:cNvGrpSpPr/>
          <p:nvPr/>
        </p:nvGrpSpPr>
        <p:grpSpPr>
          <a:xfrm>
            <a:off x="3984425" y="3269101"/>
            <a:ext cx="969074" cy="171901"/>
            <a:chOff x="6496880" y="4353635"/>
            <a:chExt cx="1418821" cy="27684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75B5F6-ADFB-4190-A5A0-A698F75CBBAC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7473E8-BC98-42F5-A600-0F81670DBCB5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731934-99B5-4851-974A-CBB97AB52C01}"/>
              </a:ext>
            </a:extLst>
          </p:cNvPr>
          <p:cNvGrpSpPr/>
          <p:nvPr/>
        </p:nvGrpSpPr>
        <p:grpSpPr>
          <a:xfrm>
            <a:off x="3984425" y="2888489"/>
            <a:ext cx="969074" cy="171901"/>
            <a:chOff x="6496880" y="4353635"/>
            <a:chExt cx="1418821" cy="27684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AAC85C-5518-465C-AF90-5430781B9822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4A7C54-BFD8-4B78-AC90-2AB45145BD8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6151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164405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54012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965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23472"/>
              </p:ext>
            </p:extLst>
          </p:nvPr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DF91D46D-CD61-475E-BB61-E7BEF199C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15292"/>
              </p:ext>
            </p:extLst>
          </p:nvPr>
        </p:nvGraphicFramePr>
        <p:xfrm>
          <a:off x="5438036" y="3432266"/>
          <a:ext cx="4863251" cy="2812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931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シムレイション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51924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A7BE9E7A-FD90-437B-84FC-3FD035E843ED}"/>
              </a:ext>
            </a:extLst>
          </p:cNvPr>
          <p:cNvSpPr/>
          <p:nvPr/>
        </p:nvSpPr>
        <p:spPr>
          <a:xfrm>
            <a:off x="583336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8F5557-E384-47AB-A3ED-326F34843906}"/>
              </a:ext>
            </a:extLst>
          </p:cNvPr>
          <p:cNvSpPr/>
          <p:nvPr/>
        </p:nvSpPr>
        <p:spPr>
          <a:xfrm>
            <a:off x="5994400" y="2161253"/>
            <a:ext cx="161035" cy="513598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787B56-BD6F-4257-8B09-BADFD3937072}"/>
              </a:ext>
            </a:extLst>
          </p:cNvPr>
          <p:cNvSpPr/>
          <p:nvPr/>
        </p:nvSpPr>
        <p:spPr>
          <a:xfrm>
            <a:off x="6155435" y="2384937"/>
            <a:ext cx="161035" cy="2899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0984AA-083B-4889-AE87-2AD1EE317F47}"/>
              </a:ext>
            </a:extLst>
          </p:cNvPr>
          <p:cNvSpPr/>
          <p:nvPr/>
        </p:nvSpPr>
        <p:spPr>
          <a:xfrm>
            <a:off x="658119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BB1FDF-3889-45FF-8208-30E8A18A68CB}"/>
              </a:ext>
            </a:extLst>
          </p:cNvPr>
          <p:cNvSpPr/>
          <p:nvPr/>
        </p:nvSpPr>
        <p:spPr>
          <a:xfrm>
            <a:off x="6742230" y="2207944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EB35C3-3605-41C2-A763-E3F7A4DCA822}"/>
              </a:ext>
            </a:extLst>
          </p:cNvPr>
          <p:cNvSpPr/>
          <p:nvPr/>
        </p:nvSpPr>
        <p:spPr>
          <a:xfrm>
            <a:off x="6903265" y="247683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C000E8-ACCF-4B7C-AF56-6CA71A10E9E9}"/>
              </a:ext>
            </a:extLst>
          </p:cNvPr>
          <p:cNvSpPr txBox="1"/>
          <p:nvPr/>
        </p:nvSpPr>
        <p:spPr>
          <a:xfrm>
            <a:off x="5609485" y="3214515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>
                <a:solidFill>
                  <a:srgbClr val="8FAADC"/>
                </a:solidFill>
              </a:rPr>
              <a:t> ● </a:t>
            </a:r>
            <a:r>
              <a:rPr lang="en-US" altLang="ja-JP" sz="900" dirty="0"/>
              <a:t>P (Production</a:t>
            </a:r>
            <a:r>
              <a:rPr lang="en-US" sz="900" dirty="0"/>
              <a:t>)   </a:t>
            </a:r>
            <a:r>
              <a:rPr lang="ja-JP" altLang="en-US" sz="900" dirty="0">
                <a:solidFill>
                  <a:srgbClr val="5C84C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S (Sales)  </a:t>
            </a:r>
            <a:r>
              <a:rPr lang="en-US" altLang="ja-JP" sz="900" dirty="0">
                <a:solidFill>
                  <a:srgbClr val="4371C5"/>
                </a:solidFill>
              </a:rPr>
              <a:t> </a:t>
            </a:r>
            <a:r>
              <a:rPr lang="ja-JP" altLang="en-US" sz="900" dirty="0">
                <a:solidFill>
                  <a:srgbClr val="4371C5"/>
                </a:solidFill>
              </a:rPr>
              <a:t>● </a:t>
            </a:r>
            <a:r>
              <a:rPr lang="en-US" altLang="ja-JP" sz="900" dirty="0"/>
              <a:t>I (Inventory)</a:t>
            </a:r>
            <a:endParaRPr lang="en-US" sz="9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502374-EDDC-474F-92D0-4F7F0C4FC076}"/>
              </a:ext>
            </a:extLst>
          </p:cNvPr>
          <p:cNvSpPr/>
          <p:nvPr/>
        </p:nvSpPr>
        <p:spPr>
          <a:xfrm>
            <a:off x="7329025" y="2250390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B2868E-EED6-48E8-BC5E-E655E491B148}"/>
              </a:ext>
            </a:extLst>
          </p:cNvPr>
          <p:cNvSpPr/>
          <p:nvPr/>
        </p:nvSpPr>
        <p:spPr>
          <a:xfrm>
            <a:off x="7490060" y="2053397"/>
            <a:ext cx="161035" cy="62145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9B64AF-334E-41C1-8ABE-DE4022B166EC}"/>
              </a:ext>
            </a:extLst>
          </p:cNvPr>
          <p:cNvSpPr/>
          <p:nvPr/>
        </p:nvSpPr>
        <p:spPr>
          <a:xfrm>
            <a:off x="7651095" y="2659716"/>
            <a:ext cx="161035" cy="198015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EE5BBD-63EF-430E-87E6-D308EE524D53}"/>
              </a:ext>
            </a:extLst>
          </p:cNvPr>
          <p:cNvSpPr/>
          <p:nvPr/>
        </p:nvSpPr>
        <p:spPr>
          <a:xfrm>
            <a:off x="8076855" y="2243795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E87F41-71D4-4176-AB58-127621E0FB21}"/>
              </a:ext>
            </a:extLst>
          </p:cNvPr>
          <p:cNvSpPr/>
          <p:nvPr/>
        </p:nvSpPr>
        <p:spPr>
          <a:xfrm>
            <a:off x="8237890" y="2201349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B6C20F8-D0CF-4EF8-8C00-5C6E887CDCE6}"/>
              </a:ext>
            </a:extLst>
          </p:cNvPr>
          <p:cNvSpPr/>
          <p:nvPr/>
        </p:nvSpPr>
        <p:spPr>
          <a:xfrm>
            <a:off x="8398925" y="2663540"/>
            <a:ext cx="161035" cy="217817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20E502-CBF9-4F3B-828B-E9266A6C9A78}"/>
              </a:ext>
            </a:extLst>
          </p:cNvPr>
          <p:cNvSpPr/>
          <p:nvPr/>
        </p:nvSpPr>
        <p:spPr>
          <a:xfrm>
            <a:off x="8824685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38E82B-3A45-459F-9CFD-971144B24937}"/>
              </a:ext>
            </a:extLst>
          </p:cNvPr>
          <p:cNvSpPr/>
          <p:nvPr/>
        </p:nvSpPr>
        <p:spPr>
          <a:xfrm>
            <a:off x="8985720" y="2170550"/>
            <a:ext cx="161035" cy="466907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56A0EF-67D3-4228-B919-8E0864333CC4}"/>
              </a:ext>
            </a:extLst>
          </p:cNvPr>
          <p:cNvSpPr/>
          <p:nvPr/>
        </p:nvSpPr>
        <p:spPr>
          <a:xfrm>
            <a:off x="9146755" y="2642170"/>
            <a:ext cx="161035" cy="239599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04F5379-9E24-4358-BE41-AD25D1F4FC56}"/>
              </a:ext>
            </a:extLst>
          </p:cNvPr>
          <p:cNvSpPr/>
          <p:nvPr/>
        </p:nvSpPr>
        <p:spPr>
          <a:xfrm>
            <a:off x="9572516" y="2212996"/>
            <a:ext cx="1610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6F9F4D2-5D18-4436-A4FC-EC1C5EA3B6E0}"/>
              </a:ext>
            </a:extLst>
          </p:cNvPr>
          <p:cNvSpPr/>
          <p:nvPr/>
        </p:nvSpPr>
        <p:spPr>
          <a:xfrm>
            <a:off x="9733551" y="2251583"/>
            <a:ext cx="161035" cy="385874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0EFB1CB-7FCE-4F89-BCB3-BBA23BD2DF90}"/>
              </a:ext>
            </a:extLst>
          </p:cNvPr>
          <p:cNvSpPr/>
          <p:nvPr/>
        </p:nvSpPr>
        <p:spPr>
          <a:xfrm>
            <a:off x="9894586" y="2641482"/>
            <a:ext cx="161035" cy="180014"/>
          </a:xfrm>
          <a:prstGeom prst="rect">
            <a:avLst/>
          </a:prstGeom>
          <a:solidFill>
            <a:srgbClr val="43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C49F3-71CC-42D8-8944-2B4343391FD8}"/>
              </a:ext>
            </a:extLst>
          </p:cNvPr>
          <p:cNvSpPr txBox="1"/>
          <p:nvPr/>
        </p:nvSpPr>
        <p:spPr>
          <a:xfrm>
            <a:off x="5835504" y="2904563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6D0415-8FE7-43A1-8801-031ECB088138}"/>
              </a:ext>
            </a:extLst>
          </p:cNvPr>
          <p:cNvSpPr txBox="1"/>
          <p:nvPr/>
        </p:nvSpPr>
        <p:spPr>
          <a:xfrm>
            <a:off x="5684557" y="1930868"/>
            <a:ext cx="297616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B471C57-278F-473F-AFAE-A3C35379E73B}"/>
              </a:ext>
            </a:extLst>
          </p:cNvPr>
          <p:cNvSpPr/>
          <p:nvPr/>
        </p:nvSpPr>
        <p:spPr>
          <a:xfrm>
            <a:off x="5629805" y="3858550"/>
            <a:ext cx="4520035" cy="1353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D83582-4374-410A-966D-7CF54871E0E1}"/>
              </a:ext>
            </a:extLst>
          </p:cNvPr>
          <p:cNvSpPr txBox="1"/>
          <p:nvPr/>
        </p:nvSpPr>
        <p:spPr>
          <a:xfrm>
            <a:off x="5619645" y="6017467"/>
            <a:ext cx="3371595" cy="1980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ja-JP" sz="900" dirty="0"/>
              <a:t>  </a:t>
            </a:r>
            <a:r>
              <a:rPr lang="ja-JP" altLang="en-US" sz="900" dirty="0">
                <a:solidFill>
                  <a:srgbClr val="8FAA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Production   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Auto-filled    </a:t>
            </a:r>
            <a:r>
              <a:rPr lang="ja-JP" altLang="en-US" sz="900" dirty="0">
                <a:solidFill>
                  <a:srgbClr val="F5B43F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Adjusted Parameter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3A0EE79-E542-46EE-9A11-979C85DDC0A4}"/>
              </a:ext>
            </a:extLst>
          </p:cNvPr>
          <p:cNvSpPr/>
          <p:nvPr/>
        </p:nvSpPr>
        <p:spPr>
          <a:xfrm>
            <a:off x="592480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86906B-82D6-42EB-AE31-D5E50843BC25}"/>
              </a:ext>
            </a:extLst>
          </p:cNvPr>
          <p:cNvSpPr/>
          <p:nvPr/>
        </p:nvSpPr>
        <p:spPr>
          <a:xfrm>
            <a:off x="667263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A790083-B842-4F2C-8FF1-B70F493AD468}"/>
              </a:ext>
            </a:extLst>
          </p:cNvPr>
          <p:cNvSpPr/>
          <p:nvPr/>
        </p:nvSpPr>
        <p:spPr>
          <a:xfrm>
            <a:off x="7420465" y="4424540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BD8547-DC4C-4E5E-A14E-C3A183C22B10}"/>
              </a:ext>
            </a:extLst>
          </p:cNvPr>
          <p:cNvSpPr/>
          <p:nvPr/>
        </p:nvSpPr>
        <p:spPr>
          <a:xfrm>
            <a:off x="8168295" y="4417945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5597950-38E0-4481-BD7E-2DC1865DF955}"/>
              </a:ext>
            </a:extLst>
          </p:cNvPr>
          <p:cNvSpPr/>
          <p:nvPr/>
        </p:nvSpPr>
        <p:spPr>
          <a:xfrm>
            <a:off x="8916125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D093E5-9CC6-4053-84B8-4DC56EDF4571}"/>
              </a:ext>
            </a:extLst>
          </p:cNvPr>
          <p:cNvSpPr/>
          <p:nvPr/>
        </p:nvSpPr>
        <p:spPr>
          <a:xfrm>
            <a:off x="9663956" y="4387146"/>
            <a:ext cx="262635" cy="4244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B0672-0F20-4B56-8115-AF467667BEBD}"/>
              </a:ext>
            </a:extLst>
          </p:cNvPr>
          <p:cNvSpPr txBox="1"/>
          <p:nvPr/>
        </p:nvSpPr>
        <p:spPr>
          <a:xfrm>
            <a:off x="5835504" y="4966640"/>
            <a:ext cx="4291932" cy="15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 2020 01                 2020 02              2020 03              2020 04                2020 05             2020 06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D4238F-EE7B-4A0D-B72C-AF23770E8E3A}"/>
              </a:ext>
            </a:extLst>
          </p:cNvPr>
          <p:cNvSpPr/>
          <p:nvPr/>
        </p:nvSpPr>
        <p:spPr>
          <a:xfrm>
            <a:off x="742046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2230308-B5AF-49B5-B4A5-AF3B8ACD80EB}"/>
              </a:ext>
            </a:extLst>
          </p:cNvPr>
          <p:cNvSpPr/>
          <p:nvPr/>
        </p:nvSpPr>
        <p:spPr>
          <a:xfrm>
            <a:off x="8168295" y="4317407"/>
            <a:ext cx="262635" cy="1244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2736638-73DB-4F77-8EE6-890A0E0CD6D9}"/>
              </a:ext>
            </a:extLst>
          </p:cNvPr>
          <p:cNvSpPr/>
          <p:nvPr/>
        </p:nvSpPr>
        <p:spPr>
          <a:xfrm>
            <a:off x="8916125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AB0605C-BBF4-4C9F-B3F0-61AF5D539C92}"/>
              </a:ext>
            </a:extLst>
          </p:cNvPr>
          <p:cNvSpPr/>
          <p:nvPr/>
        </p:nvSpPr>
        <p:spPr>
          <a:xfrm>
            <a:off x="9663956" y="4308283"/>
            <a:ext cx="262635" cy="935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75A0FD-80AA-44B6-B309-B91E1A7A30B8}"/>
              </a:ext>
            </a:extLst>
          </p:cNvPr>
          <p:cNvSpPr txBox="1"/>
          <p:nvPr/>
        </p:nvSpPr>
        <p:spPr>
          <a:xfrm>
            <a:off x="5691930" y="3913667"/>
            <a:ext cx="352845" cy="1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/>
              <a:t>Unit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495D83-F4D9-4FA1-A7C4-07D99BBF7D75}"/>
              </a:ext>
            </a:extLst>
          </p:cNvPr>
          <p:cNvSpPr/>
          <p:nvPr/>
        </p:nvSpPr>
        <p:spPr>
          <a:xfrm>
            <a:off x="8916125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F4E039-E11F-4016-B98A-A74DFEBBA028}"/>
              </a:ext>
            </a:extLst>
          </p:cNvPr>
          <p:cNvSpPr/>
          <p:nvPr/>
        </p:nvSpPr>
        <p:spPr>
          <a:xfrm>
            <a:off x="9663956" y="4157815"/>
            <a:ext cx="262635" cy="150618"/>
          </a:xfrm>
          <a:prstGeom prst="rect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64" name="Table 4">
            <a:extLst>
              <a:ext uri="{FF2B5EF4-FFF2-40B4-BE49-F238E27FC236}">
                <a16:creationId xmlns:a16="http://schemas.microsoft.com/office/drawing/2014/main" id="{D7B7859B-C657-4E80-AFE9-B297E4E6A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01231"/>
              </p:ext>
            </p:extLst>
          </p:nvPr>
        </p:nvGraphicFramePr>
        <p:xfrm>
          <a:off x="5645495" y="5217981"/>
          <a:ext cx="4520037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905">
                  <a:extLst>
                    <a:ext uri="{9D8B030D-6E8A-4147-A177-3AD203B41FA5}">
                      <a16:colId xmlns:a16="http://schemas.microsoft.com/office/drawing/2014/main" val="1518725333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252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</a:tblGrid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14158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66" name="Table 165">
            <a:extLst>
              <a:ext uri="{FF2B5EF4-FFF2-40B4-BE49-F238E27FC236}">
                <a16:creationId xmlns:a16="http://schemas.microsoft.com/office/drawing/2014/main" id="{E1570257-7ED3-4FD2-9626-6EDC114B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329"/>
              </p:ext>
            </p:extLst>
          </p:nvPr>
        </p:nvGraphicFramePr>
        <p:xfrm>
          <a:off x="6446811" y="5245432"/>
          <a:ext cx="789454" cy="235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9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1663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dirty="0">
                          <a:solidFill>
                            <a:schemeClr val="tx1"/>
                          </a:solidFill>
                        </a:rPr>
                        <a:t>Optimizer1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35254" marR="35254" marT="37785" marB="3778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F9B57C-AF0E-46BF-A1D5-2CE0BD496F98}"/>
              </a:ext>
            </a:extLst>
          </p:cNvPr>
          <p:cNvSpPr/>
          <p:nvPr/>
        </p:nvSpPr>
        <p:spPr>
          <a:xfrm>
            <a:off x="8778866" y="5908480"/>
            <a:ext cx="1370974" cy="233771"/>
          </a:xfrm>
          <a:prstGeom prst="rect">
            <a:avLst/>
          </a:prstGeom>
          <a:solidFill>
            <a:srgbClr val="1133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47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90028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AB548DBF-AA9B-4D2A-B6A5-0500388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40" y="5484730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B358D-AAF8-4F14-9ECB-871B512F5568}"/>
              </a:ext>
            </a:extLst>
          </p:cNvPr>
          <p:cNvSpPr txBox="1"/>
          <p:nvPr/>
        </p:nvSpPr>
        <p:spPr>
          <a:xfrm>
            <a:off x="5078571" y="5972318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6ED7B-0058-4DA9-BE59-1E8A639A31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820" y="374175"/>
            <a:ext cx="5746990" cy="37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Demand Pattern Analysis </a:t>
            </a:r>
            <a:r>
              <a:rPr lang="ja-JP" altLang="en-US" sz="1600" dirty="0">
                <a:solidFill>
                  <a:schemeClr val="bg1"/>
                </a:solidFill>
              </a:rPr>
              <a:t>需要パターン解析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94208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6147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72990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9602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4991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Demand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需要ダッシュボード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Seasonality &amp; Trends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季節性・トレンド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異常値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  Expandability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説明性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B038CF2-AA25-4975-8B6E-0E7A4081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1909"/>
              </p:ext>
            </p:extLst>
          </p:nvPr>
        </p:nvGraphicFramePr>
        <p:xfrm>
          <a:off x="2064564" y="1590958"/>
          <a:ext cx="8236723" cy="2160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672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16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Opportunity Loss Ranking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　機会損失ランク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184367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6"/>
              </p:ext>
            </p:extLst>
          </p:nvPr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56204"/>
              </p:ext>
            </p:extLst>
          </p:nvPr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57096"/>
              </p:ext>
            </p:extLst>
          </p:nvPr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68903"/>
              </p:ext>
            </p:extLst>
          </p:nvPr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95" name="Table 4">
            <a:extLst>
              <a:ext uri="{FF2B5EF4-FFF2-40B4-BE49-F238E27FC236}">
                <a16:creationId xmlns:a16="http://schemas.microsoft.com/office/drawing/2014/main" id="{33C46986-457B-4A17-9D12-BE58A930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10286"/>
              </p:ext>
            </p:extLst>
          </p:nvPr>
        </p:nvGraphicFramePr>
        <p:xfrm>
          <a:off x="2174240" y="1959698"/>
          <a:ext cx="8062297" cy="172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1673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726392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752030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606752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615297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997565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30559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Detail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8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Product Name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Seasonal 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High Season Index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Trend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Slope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Change Points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Predicted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Model Error (MAPE)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A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OCT-2020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15,000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+/- 2%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2,500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+/- 10%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1001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Product 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-5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NOV-2020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7,950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+/- 4%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1557A"/>
                          </a:solidFill>
                        </a:rPr>
                        <a:t>…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9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6960"/>
              </p:ext>
            </p:extLst>
          </p:nvPr>
        </p:nvGraphicFramePr>
        <p:xfrm>
          <a:off x="534904" y="3850283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614161" y="4339655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714898" y="5917045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39093"/>
              </p:ext>
            </p:extLst>
          </p:nvPr>
        </p:nvGraphicFramePr>
        <p:xfrm>
          <a:off x="676172" y="4427086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5434"/>
              </p:ext>
            </p:extLst>
          </p:nvPr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51140"/>
              </p:ext>
            </p:extLst>
          </p:nvPr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4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38774-35F0-4943-9348-36B7907B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60"/>
            <a:ext cx="1292464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E4A47-5751-4B0F-8E20-04B8702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91"/>
            <a:ext cx="1658256" cy="74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8FC02-6840-4401-93F2-828B95213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9473"/>
            <a:ext cx="1822862" cy="73768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412451-D2B3-4E34-83F9-72894ECA4C55}"/>
              </a:ext>
            </a:extLst>
          </p:cNvPr>
          <p:cNvSpPr txBox="1"/>
          <p:nvPr/>
        </p:nvSpPr>
        <p:spPr>
          <a:xfrm>
            <a:off x="5916175" y="3019323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5D488B2-5675-43C8-8069-3E7F9627B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18" y="2953478"/>
            <a:ext cx="811855" cy="90234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9961D2B-F427-4443-A69A-AC27157B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634" y="4149440"/>
            <a:ext cx="942541" cy="82031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9E522F26-C654-4042-AD54-0050F796A073}"/>
              </a:ext>
            </a:extLst>
          </p:cNvPr>
          <p:cNvSpPr txBox="1"/>
          <p:nvPr/>
        </p:nvSpPr>
        <p:spPr>
          <a:xfrm>
            <a:off x="5993134" y="417305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NEURAL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NETWORK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AF822CE-06CB-4F3E-A529-D27D2CEFA44C}"/>
              </a:ext>
            </a:extLst>
          </p:cNvPr>
          <p:cNvSpPr txBox="1"/>
          <p:nvPr/>
        </p:nvSpPr>
        <p:spPr>
          <a:xfrm>
            <a:off x="3055948" y="2945012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WEB</a:t>
            </a:r>
          </a:p>
          <a:p>
            <a:r>
              <a:rPr lang="en-US" sz="2400" dirty="0">
                <a:solidFill>
                  <a:srgbClr val="0790DC"/>
                </a:solidFill>
              </a:rPr>
              <a:t>SCRAPING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FB221036-1144-4497-A45F-F49DC2C1B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81" y="2945012"/>
            <a:ext cx="966986" cy="90726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D3270B6-92EC-4613-9B64-F76C3C9D66FD}"/>
              </a:ext>
            </a:extLst>
          </p:cNvPr>
          <p:cNvSpPr txBox="1"/>
          <p:nvPr/>
        </p:nvSpPr>
        <p:spPr>
          <a:xfrm>
            <a:off x="3120760" y="772590"/>
            <a:ext cx="222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PREPARATION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B143E91F-A455-4925-9711-49792CAF1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752" y="1885518"/>
            <a:ext cx="889422" cy="82478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701652EB-3351-483D-A287-F9B92546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1752" y="737997"/>
            <a:ext cx="917360" cy="82478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30D9B8F-DEE4-4C54-896B-E00185FBAE63}"/>
              </a:ext>
            </a:extLst>
          </p:cNvPr>
          <p:cNvSpPr txBox="1"/>
          <p:nvPr/>
        </p:nvSpPr>
        <p:spPr>
          <a:xfrm>
            <a:off x="3170159" y="2007844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DATA</a:t>
            </a:r>
            <a:br>
              <a:rPr lang="en-US" sz="2400" dirty="0">
                <a:solidFill>
                  <a:srgbClr val="0790DC"/>
                </a:solidFill>
              </a:rPr>
            </a:br>
            <a:r>
              <a:rPr lang="en-US" sz="2400" dirty="0">
                <a:solidFill>
                  <a:srgbClr val="0790DC"/>
                </a:solidFill>
              </a:rPr>
              <a:t>CLEASING</a:t>
            </a:r>
          </a:p>
        </p:txBody>
      </p:sp>
      <p:sp>
        <p:nvSpPr>
          <p:cNvPr id="16" name="TextBox 189">
            <a:extLst>
              <a:ext uri="{FF2B5EF4-FFF2-40B4-BE49-F238E27FC236}">
                <a16:creationId xmlns:a16="http://schemas.microsoft.com/office/drawing/2014/main" id="{549442CE-ADB2-4B0F-A669-E8673E294FAF}"/>
              </a:ext>
            </a:extLst>
          </p:cNvPr>
          <p:cNvSpPr txBox="1"/>
          <p:nvPr/>
        </p:nvSpPr>
        <p:spPr>
          <a:xfrm>
            <a:off x="6096000" y="5494131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DEEP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FB92F2-489C-4A3D-B3F6-68D73EC73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4810" y="5419434"/>
            <a:ext cx="980502" cy="828903"/>
          </a:xfrm>
          <a:prstGeom prst="rect">
            <a:avLst/>
          </a:prstGeom>
        </p:spPr>
      </p:pic>
      <p:sp>
        <p:nvSpPr>
          <p:cNvPr id="72" name="TextBox 91">
            <a:extLst>
              <a:ext uri="{FF2B5EF4-FFF2-40B4-BE49-F238E27FC236}">
                <a16:creationId xmlns:a16="http://schemas.microsoft.com/office/drawing/2014/main" id="{661D80AE-BBED-44EF-8EEF-93B9905A0FF7}"/>
              </a:ext>
            </a:extLst>
          </p:cNvPr>
          <p:cNvSpPr txBox="1"/>
          <p:nvPr/>
        </p:nvSpPr>
        <p:spPr>
          <a:xfrm>
            <a:off x="5913757" y="3024829"/>
            <a:ext cx="176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MACHINE</a:t>
            </a:r>
          </a:p>
          <a:p>
            <a:r>
              <a:rPr lang="en-US" sz="2400" dirty="0">
                <a:solidFill>
                  <a:srgbClr val="0790DC"/>
                </a:solidFill>
              </a:rPr>
              <a:t>LAEARNING</a:t>
            </a:r>
          </a:p>
        </p:txBody>
      </p:sp>
      <p:sp>
        <p:nvSpPr>
          <p:cNvPr id="74" name="TextBox 91">
            <a:extLst>
              <a:ext uri="{FF2B5EF4-FFF2-40B4-BE49-F238E27FC236}">
                <a16:creationId xmlns:a16="http://schemas.microsoft.com/office/drawing/2014/main" id="{7AAA1CC1-D2E0-4A15-9C04-4AE3409DD6B8}"/>
              </a:ext>
            </a:extLst>
          </p:cNvPr>
          <p:cNvSpPr txBox="1"/>
          <p:nvPr/>
        </p:nvSpPr>
        <p:spPr>
          <a:xfrm>
            <a:off x="5925312" y="1865587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90DC"/>
                </a:solidFill>
              </a:rPr>
              <a:t>ARTIFICIAL</a:t>
            </a:r>
          </a:p>
          <a:p>
            <a:r>
              <a:rPr lang="en-US" sz="2400" dirty="0">
                <a:solidFill>
                  <a:srgbClr val="0790DC"/>
                </a:solidFill>
              </a:rPr>
              <a:t>INTTELIGENCE</a:t>
            </a:r>
          </a:p>
        </p:txBody>
      </p:sp>
    </p:spTree>
    <p:extLst>
      <p:ext uri="{BB962C8B-B14F-4D97-AF65-F5344CB8AC3E}">
        <p14:creationId xmlns:p14="http://schemas.microsoft.com/office/powerpoint/2010/main" val="31885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FF7878-F6DF-40C5-9BDD-0A0219B62E41}"/>
              </a:ext>
            </a:extLst>
          </p:cNvPr>
          <p:cNvSpPr/>
          <p:nvPr/>
        </p:nvSpPr>
        <p:spPr>
          <a:xfrm>
            <a:off x="7352254" y="5063534"/>
            <a:ext cx="2134567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695302" y="5866229"/>
            <a:ext cx="359615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8838267" y="571515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24" y="4897095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641" y="4829537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191" y="4848771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6010220" y="5379718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1115885" y="5281729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808649" y="537821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54" y="5259250"/>
            <a:ext cx="443956" cy="4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3609683" y="6274016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058" y="4880317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1884335" y="5347214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35" b="25400"/>
          <a:stretch/>
        </p:blipFill>
        <p:spPr>
          <a:xfrm>
            <a:off x="7365699" y="5131741"/>
            <a:ext cx="645437" cy="45465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7431373" y="5614728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7" y="6280784"/>
            <a:ext cx="147042" cy="1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B3CE30-0C32-4BB5-BD58-2D124A7AF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9282" y="6289627"/>
            <a:ext cx="287286" cy="236146"/>
          </a:xfrm>
          <a:prstGeom prst="rect">
            <a:avLst/>
          </a:prstGeom>
        </p:spPr>
      </p:pic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44517" y="5566670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Lake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82707"/>
              </p:ext>
            </p:extLst>
          </p:nvPr>
        </p:nvGraphicFramePr>
        <p:xfrm>
          <a:off x="435970" y="719666"/>
          <a:ext cx="11214879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7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130376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010136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010277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1825322">
                  <a:extLst>
                    <a:ext uri="{9D8B030D-6E8A-4147-A177-3AD203B41FA5}">
                      <a16:colId xmlns:a16="http://schemas.microsoft.com/office/drawing/2014/main" val="238092471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Raw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Standard Data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AutoML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create standard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Autocorrelation, Statical test and Trend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AutoML forecasting </a:t>
                      </a:r>
                    </a:p>
                    <a:p>
                      <a:r>
                        <a:rPr lang="en-US" sz="1200" dirty="0"/>
                        <a:t>(1,000 models in 20 mins)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DevOps</a:t>
                      </a:r>
                    </a:p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 Spark Databricks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ML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factory</a:t>
                      </a:r>
                    </a:p>
                    <a:p>
                      <a:r>
                        <a:rPr lang="en-US" altLang="ja-JP" sz="1200" dirty="0"/>
                        <a:t>Spark Databricks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Azure ML Service</a:t>
                      </a:r>
                    </a:p>
                    <a:p>
                      <a:r>
                        <a:rPr lang="en-US" altLang="ja-JP" sz="1200" dirty="0"/>
                        <a:t> - Azure Compute Instant</a:t>
                      </a:r>
                    </a:p>
                    <a:p>
                      <a:r>
                        <a:rPr lang="en-US" altLang="ja-JP" sz="1200" dirty="0"/>
                        <a:t> - Azure Compute Cluster</a:t>
                      </a:r>
                    </a:p>
                    <a:p>
                      <a:r>
                        <a:rPr lang="en-US" sz="1200" dirty="0"/>
                        <a:t> - Azure App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  <a:p>
                      <a:r>
                        <a:rPr lang="en-US" sz="1200" dirty="0"/>
                        <a:t>- Git resource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</a:t>
                      </a:r>
                    </a:p>
                    <a:p>
                      <a:r>
                        <a:rPr lang="en-US" sz="1200" dirty="0"/>
                        <a:t>- Product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Autocorr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- Stat test</a:t>
                      </a:r>
                    </a:p>
                    <a:p>
                      <a:r>
                        <a:rPr lang="en-US" sz="1200" dirty="0"/>
                        <a:t>- Trend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Delta Lake &amp; Database:</a:t>
                      </a:r>
                    </a:p>
                    <a:p>
                      <a:r>
                        <a:rPr lang="en-US" sz="1200" dirty="0"/>
                        <a:t>- Sales Forecast</a:t>
                      </a:r>
                    </a:p>
                    <a:p>
                      <a:r>
                        <a:rPr lang="en-US" sz="1200" dirty="0"/>
                        <a:t>- Sales Forecast Metrics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1062082" y="5921104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43" y="5753667"/>
            <a:ext cx="303973" cy="3705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F3F258F-C3D9-4B2F-B046-A71E95AD89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216" y="4880317"/>
            <a:ext cx="395581" cy="424730"/>
          </a:xfrm>
          <a:prstGeom prst="rect">
            <a:avLst/>
          </a:prstGeom>
        </p:spPr>
      </p:pic>
      <p:sp>
        <p:nvSpPr>
          <p:cNvPr id="47" name="TextBox 72">
            <a:extLst>
              <a:ext uri="{FF2B5EF4-FFF2-40B4-BE49-F238E27FC236}">
                <a16:creationId xmlns:a16="http://schemas.microsoft.com/office/drawing/2014/main" id="{D91692FC-C857-4375-82A2-46FA1266C459}"/>
              </a:ext>
            </a:extLst>
          </p:cNvPr>
          <p:cNvSpPr txBox="1"/>
          <p:nvPr/>
        </p:nvSpPr>
        <p:spPr>
          <a:xfrm>
            <a:off x="3649931" y="537829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AML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193575C-3E2B-462A-9422-DE66EDFF9E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569" y="4940076"/>
            <a:ext cx="684410" cy="49701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B05DB403-6ED7-46F1-A550-E025C7CF8A4A}"/>
              </a:ext>
            </a:extLst>
          </p:cNvPr>
          <p:cNvSpPr txBox="1"/>
          <p:nvPr/>
        </p:nvSpPr>
        <p:spPr>
          <a:xfrm>
            <a:off x="1749595" y="5904326"/>
            <a:ext cx="832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2696762" y="589535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Statistics</a:t>
            </a:r>
            <a:endParaRPr 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90A6723-7EF9-4915-A663-7E947F7B2B36}"/>
              </a:ext>
            </a:extLst>
          </p:cNvPr>
          <p:cNvSpPr txBox="1"/>
          <p:nvPr/>
        </p:nvSpPr>
        <p:spPr>
          <a:xfrm>
            <a:off x="3557405" y="592928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AutoML</a:t>
            </a:r>
            <a:endParaRPr 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077EC6CE-E072-42A8-B424-E486E4E4AADE}"/>
              </a:ext>
            </a:extLst>
          </p:cNvPr>
          <p:cNvSpPr/>
          <p:nvPr/>
        </p:nvSpPr>
        <p:spPr>
          <a:xfrm>
            <a:off x="4662377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C896ED2-942C-46CD-9F31-2B4042BA7BFF}"/>
              </a:ext>
            </a:extLst>
          </p:cNvPr>
          <p:cNvSpPr txBox="1"/>
          <p:nvPr/>
        </p:nvSpPr>
        <p:spPr>
          <a:xfrm>
            <a:off x="4715868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Database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6015944" y="5866229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30349DD-550A-4CB6-A96E-C831DE322D9C}"/>
              </a:ext>
            </a:extLst>
          </p:cNvPr>
          <p:cNvSpPr txBox="1"/>
          <p:nvPr/>
        </p:nvSpPr>
        <p:spPr>
          <a:xfrm>
            <a:off x="6069435" y="6112816"/>
            <a:ext cx="6906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Reports</a:t>
            </a:r>
            <a:endParaRPr lang="en-US" sz="105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361E54D-4972-476F-9113-F6200C679455}"/>
              </a:ext>
            </a:extLst>
          </p:cNvPr>
          <p:cNvSpPr txBox="1"/>
          <p:nvPr/>
        </p:nvSpPr>
        <p:spPr>
          <a:xfrm>
            <a:off x="7688417" y="4797331"/>
            <a:ext cx="1559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Development Tools</a:t>
            </a:r>
            <a:endParaRPr lang="en-US" sz="1050" dirty="0"/>
          </a:p>
        </p:txBody>
      </p:sp>
      <p:pic>
        <p:nvPicPr>
          <p:cNvPr id="1034" name="Picture 10" descr="Git, 独自の, wordmark, ロゴ 無料 アイコン の Devicon">
            <a:extLst>
              <a:ext uri="{FF2B5EF4-FFF2-40B4-BE49-F238E27FC236}">
                <a16:creationId xmlns:a16="http://schemas.microsoft.com/office/drawing/2014/main" id="{930BBE43-7698-4079-8F66-FB1A6791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 b="26024"/>
          <a:stretch/>
        </p:blipFill>
        <p:spPr bwMode="auto">
          <a:xfrm>
            <a:off x="8011136" y="5312033"/>
            <a:ext cx="677743" cy="3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81">
            <a:extLst>
              <a:ext uri="{FF2B5EF4-FFF2-40B4-BE49-F238E27FC236}">
                <a16:creationId xmlns:a16="http://schemas.microsoft.com/office/drawing/2014/main" id="{BEA30372-1E74-4A3C-9577-05582953A414}"/>
              </a:ext>
            </a:extLst>
          </p:cNvPr>
          <p:cNvSpPr txBox="1"/>
          <p:nvPr/>
        </p:nvSpPr>
        <p:spPr>
          <a:xfrm>
            <a:off x="8096691" y="564600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Git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1BFF08-9AD7-46B8-B6BC-642B969BD011}"/>
              </a:ext>
            </a:extLst>
          </p:cNvPr>
          <p:cNvSpPr/>
          <p:nvPr/>
        </p:nvSpPr>
        <p:spPr>
          <a:xfrm>
            <a:off x="9712423" y="5056477"/>
            <a:ext cx="1915068" cy="89112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B94FF9B-B4C3-45DB-B0CD-6376D0586070}"/>
              </a:ext>
            </a:extLst>
          </p:cNvPr>
          <p:cNvSpPr txBox="1"/>
          <p:nvPr/>
        </p:nvSpPr>
        <p:spPr>
          <a:xfrm>
            <a:off x="10000738" y="4797331"/>
            <a:ext cx="12891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/>
              <a:t>Codes</a:t>
            </a:r>
            <a:endParaRPr lang="en-US" sz="1050" dirty="0"/>
          </a:p>
        </p:txBody>
      </p:sp>
      <p:sp>
        <p:nvSpPr>
          <p:cNvPr id="69" name="TextBox 81">
            <a:extLst>
              <a:ext uri="{FF2B5EF4-FFF2-40B4-BE49-F238E27FC236}">
                <a16:creationId xmlns:a16="http://schemas.microsoft.com/office/drawing/2014/main" id="{FD77F65D-9AD6-4592-957F-7244EB2A94D5}"/>
              </a:ext>
            </a:extLst>
          </p:cNvPr>
          <p:cNvSpPr txBox="1"/>
          <p:nvPr/>
        </p:nvSpPr>
        <p:spPr>
          <a:xfrm>
            <a:off x="9805841" y="5726157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</a:t>
            </a:r>
          </a:p>
        </p:txBody>
      </p:sp>
      <p:sp>
        <p:nvSpPr>
          <p:cNvPr id="70" name="TextBox 81">
            <a:extLst>
              <a:ext uri="{FF2B5EF4-FFF2-40B4-BE49-F238E27FC236}">
                <a16:creationId xmlns:a16="http://schemas.microsoft.com/office/drawing/2014/main" id="{169514EA-4C84-44B3-8B0A-E04BD77DCD7E}"/>
              </a:ext>
            </a:extLst>
          </p:cNvPr>
          <p:cNvSpPr txBox="1"/>
          <p:nvPr/>
        </p:nvSpPr>
        <p:spPr>
          <a:xfrm>
            <a:off x="10342342" y="5741490"/>
            <a:ext cx="460875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Python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C4CB0E3A-1EE3-4C20-A609-43117F365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3936" y="5181087"/>
            <a:ext cx="530398" cy="5303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E64F0263-487B-4A1D-8D21-961CFDAEED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2374" y="5275305"/>
            <a:ext cx="369161" cy="372289"/>
          </a:xfrm>
          <a:prstGeom prst="rect">
            <a:avLst/>
          </a:prstGeom>
        </p:spPr>
      </p:pic>
      <p:pic>
        <p:nvPicPr>
          <p:cNvPr id="76" name="Picture 74">
            <a:extLst>
              <a:ext uri="{FF2B5EF4-FFF2-40B4-BE49-F238E27FC236}">
                <a16:creationId xmlns:a16="http://schemas.microsoft.com/office/drawing/2014/main" id="{34E437AC-69A6-42DF-8A79-27681CF0F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1733" y="5314797"/>
            <a:ext cx="634205" cy="278727"/>
          </a:xfrm>
          <a:prstGeom prst="rect">
            <a:avLst/>
          </a:prstGeom>
        </p:spPr>
      </p:pic>
      <p:sp>
        <p:nvSpPr>
          <p:cNvPr id="77" name="TextBox 81">
            <a:extLst>
              <a:ext uri="{FF2B5EF4-FFF2-40B4-BE49-F238E27FC236}">
                <a16:creationId xmlns:a16="http://schemas.microsoft.com/office/drawing/2014/main" id="{78BB8459-2894-4276-8653-1B94598142A5}"/>
              </a:ext>
            </a:extLst>
          </p:cNvPr>
          <p:cNvSpPr txBox="1"/>
          <p:nvPr/>
        </p:nvSpPr>
        <p:spPr>
          <a:xfrm>
            <a:off x="10892936" y="5741490"/>
            <a:ext cx="506962" cy="1982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0044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7155" y="6049799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FB6F42CF-5686-4B82-BFA5-A49D9F6094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6112" y="6293662"/>
            <a:ext cx="272177" cy="272177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0E562012-9F20-4EE0-A579-5232928F1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563" y="4932581"/>
            <a:ext cx="684410" cy="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3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05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28304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564720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App Service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088742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  <p:pic>
        <p:nvPicPr>
          <p:cNvPr id="3" name="Picture 2" descr="Windows Azureシンボル/アイコン セット」公開 | S/N Ratio (by SATO ...">
            <a:extLst>
              <a:ext uri="{FF2B5EF4-FFF2-40B4-BE49-F238E27FC236}">
                <a16:creationId xmlns:a16="http://schemas.microsoft.com/office/drawing/2014/main" id="{35E402F9-5668-46B1-B117-93B989C2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68" y="5606891"/>
            <a:ext cx="399964" cy="39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C854BEFE-FDA0-432C-87B7-176AB7B15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2850" y="5636223"/>
            <a:ext cx="514207" cy="373413"/>
          </a:xfrm>
          <a:prstGeom prst="rect">
            <a:avLst/>
          </a:prstGeom>
        </p:spPr>
      </p:pic>
      <p:pic>
        <p:nvPicPr>
          <p:cNvPr id="2050" name="Picture 2" descr="windowsにprophetをインストールする。 - Yado_tech">
            <a:extLst>
              <a:ext uri="{FF2B5EF4-FFF2-40B4-BE49-F238E27FC236}">
                <a16:creationId xmlns:a16="http://schemas.microsoft.com/office/drawing/2014/main" id="{F899DD1F-DF52-4E32-8A26-2D8E98BB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89" y="5724252"/>
            <a:ext cx="610336" cy="2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63">
            <a:extLst>
              <a:ext uri="{FF2B5EF4-FFF2-40B4-BE49-F238E27FC236}">
                <a16:creationId xmlns:a16="http://schemas.microsoft.com/office/drawing/2014/main" id="{A9C6880D-5CE6-4061-AE16-88E6E08C0750}"/>
              </a:ext>
            </a:extLst>
          </p:cNvPr>
          <p:cNvSpPr txBox="1"/>
          <p:nvPr/>
        </p:nvSpPr>
        <p:spPr>
          <a:xfrm>
            <a:off x="3195263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Statsmodels</a:t>
            </a:r>
            <a:endParaRPr lang="en-US" sz="900" dirty="0"/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id="{F9961D1C-9129-411E-88DD-6C9FD427E61E}"/>
              </a:ext>
            </a:extLst>
          </p:cNvPr>
          <p:cNvSpPr txBox="1"/>
          <p:nvPr/>
        </p:nvSpPr>
        <p:spPr>
          <a:xfrm>
            <a:off x="3956272" y="6088742"/>
            <a:ext cx="595366" cy="2824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Prophet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B5E76C-B869-49C7-AAE0-C8B652D9FE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150" y="378967"/>
            <a:ext cx="5716087" cy="36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5263" y="261337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CUSTOMER RETENSION REPORT </a:t>
            </a:r>
            <a:r>
              <a:rPr lang="ja-JP" altLang="en-US" sz="1600" dirty="0">
                <a:solidFill>
                  <a:schemeClr val="bg1"/>
                </a:solidFill>
              </a:rPr>
              <a:t>新規顧客獲得・顧客維持レポート</a:t>
            </a:r>
            <a:r>
              <a:rPr lang="en-US" altLang="ja-JP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34914"/>
              </p:ext>
            </p:extLst>
          </p:nvPr>
        </p:nvGraphicFramePr>
        <p:xfrm>
          <a:off x="2064564" y="1035078"/>
          <a:ext cx="82224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3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414842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4968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226796003"/>
                    </a:ext>
                  </a:extLst>
                </a:gridCol>
                <a:gridCol w="1322505">
                  <a:extLst>
                    <a:ext uri="{9D8B030D-6E8A-4147-A177-3AD203B41FA5}">
                      <a16:colId xmlns:a16="http://schemas.microsoft.com/office/drawing/2014/main" val="776982918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Retention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顧客維持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チャーン分析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Plan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行動計画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Action Tracking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3" name="Table 4">
            <a:extLst>
              <a:ext uri="{FF2B5EF4-FFF2-40B4-BE49-F238E27FC236}">
                <a16:creationId xmlns:a16="http://schemas.microsoft.com/office/drawing/2014/main" id="{EEF5347C-5575-46CA-9B5D-287EC569B975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8C7E71-D7C0-4ACA-BA35-30FFFEC1C5FA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403032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4497876-8042-40D4-B389-4778114661C8}"/>
              </a:ext>
            </a:extLst>
          </p:cNvPr>
          <p:cNvSpPr/>
          <p:nvPr/>
        </p:nvSpPr>
        <p:spPr>
          <a:xfrm>
            <a:off x="6905155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7DF04-E1BF-48C3-9DBE-7D555A75C941}"/>
              </a:ext>
            </a:extLst>
          </p:cNvPr>
          <p:cNvGrpSpPr/>
          <p:nvPr/>
        </p:nvGrpSpPr>
        <p:grpSpPr>
          <a:xfrm>
            <a:off x="7110352" y="2457768"/>
            <a:ext cx="1907502" cy="283146"/>
            <a:chOff x="8243071" y="2181497"/>
            <a:chExt cx="2098252" cy="31146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CB33F15-D153-4B2D-BE9C-C0C1F1AB5033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A0EFE-23A9-4956-AEE0-05C8B9A3E2D1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DCD1905-931A-4727-9A09-1BB5E0B4A46D}"/>
              </a:ext>
            </a:extLst>
          </p:cNvPr>
          <p:cNvSpPr/>
          <p:nvPr/>
        </p:nvSpPr>
        <p:spPr>
          <a:xfrm>
            <a:off x="4484086" y="1684576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4672C9A-044D-4C8F-94D0-79A66EB557A9}"/>
              </a:ext>
            </a:extLst>
          </p:cNvPr>
          <p:cNvGrpSpPr/>
          <p:nvPr/>
        </p:nvGrpSpPr>
        <p:grpSpPr>
          <a:xfrm>
            <a:off x="4689283" y="2457768"/>
            <a:ext cx="1907502" cy="283146"/>
            <a:chOff x="8243071" y="2181497"/>
            <a:chExt cx="2098252" cy="31146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80E849-9C30-4F68-B00D-6B7A71EDFE30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B9A5466-EEB3-435F-9BD5-7B8E33747574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 </a:t>
              </a:r>
              <a:r>
                <a:rPr lang="en-US" sz="1600" dirty="0">
                  <a:solidFill>
                    <a:schemeClr val="tx1"/>
                  </a:solidFill>
                </a:rPr>
                <a:t>2.5K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C5C8A-FDD1-4156-BEC4-3D48C6368864}"/>
              </a:ext>
            </a:extLst>
          </p:cNvPr>
          <p:cNvSpPr/>
          <p:nvPr/>
        </p:nvSpPr>
        <p:spPr>
          <a:xfrm>
            <a:off x="2082131" y="1655090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Churn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解約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2976423-5DC5-4B96-A1F5-D2CCBC79E2DB}"/>
              </a:ext>
            </a:extLst>
          </p:cNvPr>
          <p:cNvGrpSpPr/>
          <p:nvPr/>
        </p:nvGrpSpPr>
        <p:grpSpPr>
          <a:xfrm>
            <a:off x="2287328" y="2457768"/>
            <a:ext cx="1907502" cy="283146"/>
            <a:chOff x="8243071" y="2181497"/>
            <a:chExt cx="2098252" cy="31146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97B130-4431-47E8-A8A0-5934136BB13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D4CFC0-08B8-45A0-8B76-040ADBA17943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ja-JP" altLang="en-US" sz="1600" dirty="0">
                  <a:solidFill>
                    <a:schemeClr val="tx1"/>
                  </a:solidFill>
                </a:rPr>
                <a:t>￥</a:t>
              </a:r>
              <a:r>
                <a:rPr lang="en-US" sz="1600" dirty="0">
                  <a:solidFill>
                    <a:schemeClr val="tx1"/>
                  </a:solidFill>
                </a:rPr>
                <a:t>1K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D83F0-DB46-4416-BCFC-5C54C22E2CEB}"/>
              </a:ext>
            </a:extLst>
          </p:cNvPr>
          <p:cNvCxnSpPr>
            <a:cxnSpLocks/>
          </p:cNvCxnSpPr>
          <p:nvPr/>
        </p:nvCxnSpPr>
        <p:spPr>
          <a:xfrm>
            <a:off x="349857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62FB75-D6DF-4149-9C2A-AB1F12EF8308}"/>
              </a:ext>
            </a:extLst>
          </p:cNvPr>
          <p:cNvCxnSpPr>
            <a:cxnSpLocks/>
          </p:cNvCxnSpPr>
          <p:nvPr/>
        </p:nvCxnSpPr>
        <p:spPr>
          <a:xfrm>
            <a:off x="6182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CB785-179D-4F30-A9A5-288DB38431D3}"/>
              </a:ext>
            </a:extLst>
          </p:cNvPr>
          <p:cNvCxnSpPr>
            <a:cxnSpLocks/>
          </p:cNvCxnSpPr>
          <p:nvPr/>
        </p:nvCxnSpPr>
        <p:spPr>
          <a:xfrm>
            <a:off x="8468144" y="2428038"/>
            <a:ext cx="0" cy="3426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00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SALES FORECAST </a:t>
            </a:r>
            <a:r>
              <a:rPr lang="ja-JP" altLang="en-US" sz="1600" dirty="0">
                <a:solidFill>
                  <a:schemeClr val="bg1"/>
                </a:solidFill>
              </a:rPr>
              <a:t>予測モデル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1967"/>
              </p:ext>
            </p:extLst>
          </p:nvPr>
        </p:nvGraphicFramePr>
        <p:xfrm>
          <a:off x="2064564" y="1035078"/>
          <a:ext cx="8236725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3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4734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Forecast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by Regions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SWOT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Export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25C7D71-A348-4C4B-9ED0-C4B151DB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30764"/>
              </p:ext>
            </p:extLst>
          </p:nvPr>
        </p:nvGraphicFramePr>
        <p:xfrm>
          <a:off x="5438036" y="1769756"/>
          <a:ext cx="4863251" cy="4504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325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8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3015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8CBCD6-8F6F-413D-AD2C-8EF4C594B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06767"/>
              </p:ext>
            </p:extLst>
          </p:nvPr>
        </p:nvGraphicFramePr>
        <p:xfrm>
          <a:off x="2064564" y="1774209"/>
          <a:ext cx="3252017" cy="4488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201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2577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Value (MB)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213902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7EBB12-11D5-4FBA-B352-6A49F6B8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1522"/>
              </p:ext>
            </p:extLst>
          </p:nvPr>
        </p:nvGraphicFramePr>
        <p:xfrm>
          <a:off x="2119500" y="2224585"/>
          <a:ext cx="3120113" cy="3989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4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7297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036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1183837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152516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263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Rk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Achievement Rate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Model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37274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1 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8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9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3448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Model 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Parts 10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296253-25E8-4DDF-ADAB-73FBFAAC24A0}"/>
              </a:ext>
            </a:extLst>
          </p:cNvPr>
          <p:cNvGrpSpPr/>
          <p:nvPr/>
        </p:nvGrpSpPr>
        <p:grpSpPr>
          <a:xfrm>
            <a:off x="3969550" y="3530543"/>
            <a:ext cx="969074" cy="171901"/>
            <a:chOff x="6496880" y="4353635"/>
            <a:chExt cx="1418821" cy="27684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899D4F-96ED-4A9F-B5EA-6E1CA025180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7CA0BE-DDA7-4AA1-8411-2BD9908749AB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59%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A9FFA6-6679-41BE-86DD-1A1F5720B9CA}"/>
              </a:ext>
            </a:extLst>
          </p:cNvPr>
          <p:cNvGrpSpPr/>
          <p:nvPr/>
        </p:nvGrpSpPr>
        <p:grpSpPr>
          <a:xfrm>
            <a:off x="3969550" y="3180637"/>
            <a:ext cx="969074" cy="171901"/>
            <a:chOff x="6496880" y="4353635"/>
            <a:chExt cx="1418821" cy="2768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D1C842-2423-4659-BFD6-76BB77708050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F439E3-0274-4D1F-B8C6-6C981E7CF870}"/>
                </a:ext>
              </a:extLst>
            </p:cNvPr>
            <p:cNvSpPr/>
            <p:nvPr/>
          </p:nvSpPr>
          <p:spPr>
            <a:xfrm>
              <a:off x="6496883" y="4353635"/>
              <a:ext cx="850753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55%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64D07-A8B0-4493-AA88-2B19BE67584A}"/>
              </a:ext>
            </a:extLst>
          </p:cNvPr>
          <p:cNvGrpSpPr/>
          <p:nvPr/>
        </p:nvGrpSpPr>
        <p:grpSpPr>
          <a:xfrm>
            <a:off x="3969550" y="2830731"/>
            <a:ext cx="969074" cy="171901"/>
            <a:chOff x="6496880" y="4353635"/>
            <a:chExt cx="1418821" cy="2768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CFBBF8-67FE-4C6C-909C-0D0D7B3572E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0D5CF4-55D7-440C-A534-1A026AE205F9}"/>
                </a:ext>
              </a:extLst>
            </p:cNvPr>
            <p:cNvSpPr/>
            <p:nvPr/>
          </p:nvSpPr>
          <p:spPr>
            <a:xfrm>
              <a:off x="6496883" y="4353635"/>
              <a:ext cx="627624" cy="276848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41%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694232-6BAD-4E5C-9F6A-783639ECF5FC}"/>
              </a:ext>
            </a:extLst>
          </p:cNvPr>
          <p:cNvGrpSpPr/>
          <p:nvPr/>
        </p:nvGrpSpPr>
        <p:grpSpPr>
          <a:xfrm>
            <a:off x="3969550" y="3880449"/>
            <a:ext cx="969074" cy="171907"/>
            <a:chOff x="6496880" y="4353635"/>
            <a:chExt cx="1418821" cy="276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259B83E-2ECA-4876-8EB1-ABBC26EB413F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09CEA-445E-42CE-BFB1-2A979792A679}"/>
                </a:ext>
              </a:extLst>
            </p:cNvPr>
            <p:cNvSpPr/>
            <p:nvPr/>
          </p:nvSpPr>
          <p:spPr>
            <a:xfrm>
              <a:off x="6496883" y="4353645"/>
              <a:ext cx="964692" cy="276849"/>
            </a:xfrm>
            <a:prstGeom prst="rect">
              <a:avLst/>
            </a:prstGeom>
            <a:solidFill>
              <a:srgbClr val="E1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778434-7B5C-4D6F-A407-EF127E029394}"/>
              </a:ext>
            </a:extLst>
          </p:cNvPr>
          <p:cNvGrpSpPr/>
          <p:nvPr/>
        </p:nvGrpSpPr>
        <p:grpSpPr>
          <a:xfrm>
            <a:off x="3969550" y="4230361"/>
            <a:ext cx="969074" cy="171901"/>
            <a:chOff x="6496880" y="4353635"/>
            <a:chExt cx="1418821" cy="27684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522CC9-6B54-4E52-AB7B-B25017B2B5DB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A118A1-27BA-45FF-ACAC-65FE3847E105}"/>
                </a:ext>
              </a:extLst>
            </p:cNvPr>
            <p:cNvSpPr/>
            <p:nvPr/>
          </p:nvSpPr>
          <p:spPr>
            <a:xfrm>
              <a:off x="6496883" y="4353635"/>
              <a:ext cx="964692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65%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1149D-4C8C-4F7B-84FA-79D0556F2BAD}"/>
              </a:ext>
            </a:extLst>
          </p:cNvPr>
          <p:cNvGrpSpPr/>
          <p:nvPr/>
        </p:nvGrpSpPr>
        <p:grpSpPr>
          <a:xfrm>
            <a:off x="3969550" y="4580267"/>
            <a:ext cx="969074" cy="171901"/>
            <a:chOff x="6496880" y="4353635"/>
            <a:chExt cx="1418821" cy="2768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E232B8-4A3C-4781-BC08-2A78B4445706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851D54-3025-4D37-9A31-C8D818F73559}"/>
                </a:ext>
              </a:extLst>
            </p:cNvPr>
            <p:cNvSpPr/>
            <p:nvPr/>
          </p:nvSpPr>
          <p:spPr>
            <a:xfrm>
              <a:off x="6496883" y="4353635"/>
              <a:ext cx="1035420" cy="2768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71%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01333A-182E-41F7-B223-CEDA262365CF}"/>
              </a:ext>
            </a:extLst>
          </p:cNvPr>
          <p:cNvGrpSpPr/>
          <p:nvPr/>
        </p:nvGrpSpPr>
        <p:grpSpPr>
          <a:xfrm>
            <a:off x="3969550" y="4930173"/>
            <a:ext cx="969074" cy="171901"/>
            <a:chOff x="6496880" y="4353635"/>
            <a:chExt cx="1418821" cy="2768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48862E-48CC-46EB-8DB1-C288C9A32729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29BF07-579C-44E0-9297-13DC10F893F7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402CDC-14E7-4681-ABF7-7C43A177770B}"/>
              </a:ext>
            </a:extLst>
          </p:cNvPr>
          <p:cNvGrpSpPr/>
          <p:nvPr/>
        </p:nvGrpSpPr>
        <p:grpSpPr>
          <a:xfrm>
            <a:off x="3969550" y="5280079"/>
            <a:ext cx="969074" cy="171901"/>
            <a:chOff x="6496880" y="4353635"/>
            <a:chExt cx="1418821" cy="2768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991486-CEF6-4428-BDCD-56ED06269A88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CB4D98-1573-4B78-A180-8EBAE12A5D63}"/>
                </a:ext>
              </a:extLst>
            </p:cNvPr>
            <p:cNvSpPr/>
            <p:nvPr/>
          </p:nvSpPr>
          <p:spPr>
            <a:xfrm>
              <a:off x="6496883" y="4353635"/>
              <a:ext cx="1091258" cy="2768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88497-8D75-4E57-8316-C7F31C79FA8D}"/>
              </a:ext>
            </a:extLst>
          </p:cNvPr>
          <p:cNvGrpSpPr/>
          <p:nvPr/>
        </p:nvGrpSpPr>
        <p:grpSpPr>
          <a:xfrm>
            <a:off x="3969550" y="5629985"/>
            <a:ext cx="969074" cy="171901"/>
            <a:chOff x="6496880" y="4353635"/>
            <a:chExt cx="1418821" cy="2768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D5EC18-0148-45FE-B08F-C80C1D4063C5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47B1FA-CC64-4131-BCE3-607CDC58E418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7B8EDE-49FC-4871-BDA9-6E5FF8B56218}"/>
              </a:ext>
            </a:extLst>
          </p:cNvPr>
          <p:cNvGrpSpPr/>
          <p:nvPr/>
        </p:nvGrpSpPr>
        <p:grpSpPr>
          <a:xfrm>
            <a:off x="3969550" y="5979887"/>
            <a:ext cx="969074" cy="171901"/>
            <a:chOff x="6496880" y="4353635"/>
            <a:chExt cx="1418821" cy="27684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7C2B87-B5A2-405B-B551-20D7652EE481}"/>
                </a:ext>
              </a:extLst>
            </p:cNvPr>
            <p:cNvSpPr/>
            <p:nvPr/>
          </p:nvSpPr>
          <p:spPr>
            <a:xfrm>
              <a:off x="6496880" y="4353635"/>
              <a:ext cx="1418821" cy="27684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ABE909-1CE5-46BD-8614-AC0BF682CEAC}"/>
                </a:ext>
              </a:extLst>
            </p:cNvPr>
            <p:cNvSpPr/>
            <p:nvPr/>
          </p:nvSpPr>
          <p:spPr>
            <a:xfrm>
              <a:off x="6496883" y="4353635"/>
              <a:ext cx="1249521" cy="276849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85%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274AF5-230B-4F76-94DD-A2150993A0ED}"/>
              </a:ext>
            </a:extLst>
          </p:cNvPr>
          <p:cNvSpPr/>
          <p:nvPr/>
        </p:nvSpPr>
        <p:spPr>
          <a:xfrm>
            <a:off x="4834202" y="4352474"/>
            <a:ext cx="1124607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B4760-BD24-476E-A09B-66CB6D0C5077}"/>
              </a:ext>
            </a:extLst>
          </p:cNvPr>
          <p:cNvSpPr/>
          <p:nvPr/>
        </p:nvSpPr>
        <p:spPr>
          <a:xfrm>
            <a:off x="221346" y="4342727"/>
            <a:ext cx="1638864" cy="23740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34E2-62E4-4181-9665-8B9C1C11C002}"/>
              </a:ext>
            </a:extLst>
          </p:cNvPr>
          <p:cNvSpPr/>
          <p:nvPr/>
        </p:nvSpPr>
        <p:spPr>
          <a:xfrm>
            <a:off x="1950611" y="4343640"/>
            <a:ext cx="2784964" cy="23731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F82E-3E8A-48FA-ABE8-555F5BF58C86}"/>
              </a:ext>
            </a:extLst>
          </p:cNvPr>
          <p:cNvSpPr txBox="1"/>
          <p:nvPr/>
        </p:nvSpPr>
        <p:spPr>
          <a:xfrm>
            <a:off x="4868083" y="6451455"/>
            <a:ext cx="1053154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4284-6E7F-4FE3-8D0A-B450A02EEDBD}"/>
              </a:ext>
            </a:extLst>
          </p:cNvPr>
          <p:cNvSpPr txBox="1"/>
          <p:nvPr/>
        </p:nvSpPr>
        <p:spPr>
          <a:xfrm>
            <a:off x="2033708" y="6423212"/>
            <a:ext cx="2644262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CD6-97C3-4238-8F85-1F0F1DB0FEAA}"/>
              </a:ext>
            </a:extLst>
          </p:cNvPr>
          <p:cNvSpPr txBox="1"/>
          <p:nvPr/>
        </p:nvSpPr>
        <p:spPr>
          <a:xfrm>
            <a:off x="272566" y="6423211"/>
            <a:ext cx="1531137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05358-A635-4E76-BE7B-0F3238E2588C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0A58-A8F0-40D5-8CB6-BCDF1C24666B}"/>
              </a:ext>
            </a:extLst>
          </p:cNvPr>
          <p:cNvSpPr txBox="1"/>
          <p:nvPr/>
        </p:nvSpPr>
        <p:spPr>
          <a:xfrm>
            <a:off x="217856" y="4336866"/>
            <a:ext cx="163886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94544-6D4B-4C11-9260-3C6903AE09A1}"/>
              </a:ext>
            </a:extLst>
          </p:cNvPr>
          <p:cNvSpPr txBox="1"/>
          <p:nvPr/>
        </p:nvSpPr>
        <p:spPr>
          <a:xfrm>
            <a:off x="1959232" y="4336866"/>
            <a:ext cx="2775948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49686-1EE7-49B2-9FB1-95F550B28332}"/>
              </a:ext>
            </a:extLst>
          </p:cNvPr>
          <p:cNvSpPr txBox="1"/>
          <p:nvPr/>
        </p:nvSpPr>
        <p:spPr>
          <a:xfrm>
            <a:off x="4832824" y="4330781"/>
            <a:ext cx="1129476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7" y="4733016"/>
            <a:ext cx="350434" cy="3333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779" y="4708542"/>
            <a:ext cx="357814" cy="3578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B27510-3E69-4C71-A2AF-7A0E184C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7" y="4733016"/>
            <a:ext cx="350434" cy="3333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A3AC6FC-2487-49B3-B53D-E68AB511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2997" y="4708542"/>
            <a:ext cx="357814" cy="35781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4300" y="4708542"/>
            <a:ext cx="357814" cy="3578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501387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B21110-6472-4BC0-9FD0-C45C9E4B5501}"/>
              </a:ext>
            </a:extLst>
          </p:cNvPr>
          <p:cNvSpPr txBox="1"/>
          <p:nvPr/>
        </p:nvSpPr>
        <p:spPr>
          <a:xfrm>
            <a:off x="211938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3013098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4018029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54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256A2B80-F691-4A1F-967C-EBCF0C2D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D6A89E-974D-42D1-B6DE-F87FB953EFF1}"/>
              </a:ext>
            </a:extLst>
          </p:cNvPr>
          <p:cNvSpPr txBox="1"/>
          <p:nvPr/>
        </p:nvSpPr>
        <p:spPr>
          <a:xfrm>
            <a:off x="1059312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326FC-F4A7-44DF-9CD2-AF2279DC0F62}"/>
              </a:ext>
            </a:extLst>
          </p:cNvPr>
          <p:cNvSpPr txBox="1"/>
          <p:nvPr/>
        </p:nvSpPr>
        <p:spPr>
          <a:xfrm>
            <a:off x="2886632" y="6088742"/>
            <a:ext cx="654903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</a:t>
            </a:r>
          </a:p>
          <a:p>
            <a:pPr algn="ctr"/>
            <a:r>
              <a:rPr lang="en-US" sz="900" dirty="0"/>
              <a:t>AutoML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BA2E14A-601D-43BC-8A4F-23608BFA0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026" y="5612001"/>
            <a:ext cx="406704" cy="39817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F680CE-64CA-4F19-851B-D46C3ED8B270}"/>
              </a:ext>
            </a:extLst>
          </p:cNvPr>
          <p:cNvSpPr txBox="1"/>
          <p:nvPr/>
        </p:nvSpPr>
        <p:spPr>
          <a:xfrm>
            <a:off x="2066100" y="6101333"/>
            <a:ext cx="554150" cy="325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Spark </a:t>
            </a:r>
          </a:p>
          <a:p>
            <a:pPr algn="ctr"/>
            <a:r>
              <a:rPr lang="en-US" sz="900" dirty="0"/>
              <a:t>Databricks</a:t>
            </a:r>
          </a:p>
        </p:txBody>
      </p:sp>
      <p:pic>
        <p:nvPicPr>
          <p:cNvPr id="2052" name="Picture 4" descr="Azure Machine Learning | element61">
            <a:extLst>
              <a:ext uri="{FF2B5EF4-FFF2-40B4-BE49-F238E27FC236}">
                <a16:creationId xmlns:a16="http://schemas.microsoft.com/office/drawing/2014/main" id="{720CD880-1F46-4C71-9D73-73C21DE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98" y="5551244"/>
            <a:ext cx="401555" cy="4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6F363B3-B762-4F64-8DCD-21C69E8940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944" y="5652851"/>
            <a:ext cx="697626" cy="306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8D4BC34-F73E-4359-B64B-68EB2E40B0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335" b="25400"/>
          <a:stretch/>
        </p:blipFill>
        <p:spPr>
          <a:xfrm>
            <a:off x="1046739" y="5571177"/>
            <a:ext cx="645437" cy="454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049632E-2484-4569-9942-F2661F55D1C1}"/>
              </a:ext>
            </a:extLst>
          </p:cNvPr>
          <p:cNvSpPr txBox="1"/>
          <p:nvPr/>
        </p:nvSpPr>
        <p:spPr>
          <a:xfrm>
            <a:off x="372671" y="6039075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err="1"/>
              <a:t>PySpark</a:t>
            </a:r>
            <a:endParaRPr lang="en-US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D7DEB-FAE1-447F-9870-5D8C72FE4342}"/>
              </a:ext>
            </a:extLst>
          </p:cNvPr>
          <p:cNvSpPr txBox="1"/>
          <p:nvPr/>
        </p:nvSpPr>
        <p:spPr>
          <a:xfrm>
            <a:off x="1112413" y="6054164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</a:t>
            </a:r>
          </a:p>
          <a:p>
            <a:pPr algn="ctr"/>
            <a:r>
              <a:rPr lang="en-US" sz="9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30193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顧客満足度分析</a:t>
            </a:r>
            <a:endParaRPr lang="en-US" sz="1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</a:t>
            </a:r>
            <a:r>
              <a:rPr lang="ja-JP" altLang="en-US" sz="1600" dirty="0">
                <a:solidFill>
                  <a:schemeClr val="bg1"/>
                </a:solidFill>
              </a:rPr>
              <a:t>：</a:t>
            </a:r>
            <a:r>
              <a:rPr lang="en-US" sz="1600" dirty="0">
                <a:solidFill>
                  <a:schemeClr val="bg1"/>
                </a:solidFill>
              </a:rPr>
              <a:t>CUSTOMER JOURNEY </a:t>
            </a:r>
            <a:r>
              <a:rPr lang="ja-JP" altLang="en-US" sz="1600" dirty="0">
                <a:solidFill>
                  <a:schemeClr val="bg1"/>
                </a:solidFill>
              </a:rPr>
              <a:t>センチメン・カスタマージャーニー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835"/>
              </p:ext>
            </p:extLst>
          </p:nvPr>
        </p:nvGraphicFramePr>
        <p:xfrm>
          <a:off x="729210" y="1035078"/>
          <a:ext cx="94585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642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  <a:gridCol w="1576420">
                  <a:extLst>
                    <a:ext uri="{9D8B030D-6E8A-4147-A177-3AD203B41FA5}">
                      <a16:colId xmlns:a16="http://schemas.microsoft.com/office/drawing/2014/main" val="1782501431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Drill-through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ドリルスルー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Trend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感情トレンド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By Area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エリア別の分析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By Product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製品別の分析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Detail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詳細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4129573" y="-1790754"/>
            <a:ext cx="444175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1274776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724077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6090761" y="1587614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908558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571621" y="1587614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650452"/>
            <a:ext cx="435240" cy="362486"/>
          </a:xfrm>
          <a:prstGeom prst="rect">
            <a:avLst/>
          </a:prstGeom>
        </p:spPr>
      </p:pic>
      <p:sp>
        <p:nvSpPr>
          <p:cNvPr id="32" name="Block Arc 2059">
            <a:extLst>
              <a:ext uri="{FF2B5EF4-FFF2-40B4-BE49-F238E27FC236}">
                <a16:creationId xmlns:a16="http://schemas.microsoft.com/office/drawing/2014/main" id="{AC750FC1-409F-49E3-9462-B0CFA4606CE1}"/>
              </a:ext>
            </a:extLst>
          </p:cNvPr>
          <p:cNvSpPr/>
          <p:nvPr/>
        </p:nvSpPr>
        <p:spPr>
          <a:xfrm>
            <a:off x="1215910" y="2518710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Block Arc 2060">
            <a:extLst>
              <a:ext uri="{FF2B5EF4-FFF2-40B4-BE49-F238E27FC236}">
                <a16:creationId xmlns:a16="http://schemas.microsoft.com/office/drawing/2014/main" id="{3DFB5232-0EA9-4ACA-924A-85BD96E4173F}"/>
              </a:ext>
            </a:extLst>
          </p:cNvPr>
          <p:cNvSpPr/>
          <p:nvPr/>
        </p:nvSpPr>
        <p:spPr>
          <a:xfrm>
            <a:off x="1207598" y="2521397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77DF8582-9727-4CA9-A183-ABDE6F64F6A5}"/>
              </a:ext>
            </a:extLst>
          </p:cNvPr>
          <p:cNvSpPr txBox="1"/>
          <p:nvPr/>
        </p:nvSpPr>
        <p:spPr>
          <a:xfrm>
            <a:off x="1401833" y="2845137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15%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60604B18-865D-4439-9B72-7C613169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4719"/>
              </p:ext>
            </p:extLst>
          </p:nvPr>
        </p:nvGraphicFramePr>
        <p:xfrm>
          <a:off x="797411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sp>
        <p:nvSpPr>
          <p:cNvPr id="44" name="Arrow: Pentagon 5">
            <a:extLst>
              <a:ext uri="{FF2B5EF4-FFF2-40B4-BE49-F238E27FC236}">
                <a16:creationId xmlns:a16="http://schemas.microsoft.com/office/drawing/2014/main" id="{422DD12D-7D04-4C4D-AFD5-16027CFD35C2}"/>
              </a:ext>
            </a:extLst>
          </p:cNvPr>
          <p:cNvSpPr/>
          <p:nvPr/>
        </p:nvSpPr>
        <p:spPr>
          <a:xfrm>
            <a:off x="1274776" y="216036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6" name="Arrow: Pentagon 5">
            <a:extLst>
              <a:ext uri="{FF2B5EF4-FFF2-40B4-BE49-F238E27FC236}">
                <a16:creationId xmlns:a16="http://schemas.microsoft.com/office/drawing/2014/main" id="{70F7A0FB-97FF-438F-B21D-1C8EDC299524}"/>
              </a:ext>
            </a:extLst>
          </p:cNvPr>
          <p:cNvSpPr/>
          <p:nvPr/>
        </p:nvSpPr>
        <p:spPr>
          <a:xfrm>
            <a:off x="6090761" y="2129102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CC9F5FE-D2F4-4607-83BD-0EF0635DCECF}"/>
              </a:ext>
            </a:extLst>
          </p:cNvPr>
          <p:cNvSpPr txBox="1"/>
          <p:nvPr/>
        </p:nvSpPr>
        <p:spPr>
          <a:xfrm>
            <a:off x="723635" y="6067418"/>
            <a:ext cx="6715760" cy="274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kumimoji="1" lang="en-US" altLang="zh-TW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Sentiment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ja-JP" altLang="en-US" sz="1400" dirty="0">
                <a:solidFill>
                  <a:srgbClr val="2F559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Positive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4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7F7F7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Neutral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 </a:t>
            </a:r>
            <a:r>
              <a:rPr lang="ja-JP" altLang="en-US" sz="1400" dirty="0">
                <a:solidFill>
                  <a:srgbClr val="F55D4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■</a:t>
            </a:r>
            <a:r>
              <a:rPr lang="ja-JP" altLang="en-US" sz="1000" dirty="0">
                <a:solidFill>
                  <a:srgbClr val="A91B0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Negative</a:t>
            </a:r>
            <a:endParaRPr kumimoji="1" lang="ja-JP" altLang="en-US" sz="1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9" name="Block Arc 2059">
            <a:extLst>
              <a:ext uri="{FF2B5EF4-FFF2-40B4-BE49-F238E27FC236}">
                <a16:creationId xmlns:a16="http://schemas.microsoft.com/office/drawing/2014/main" id="{3CA8BB14-B117-4FEA-973A-63CDE8C18E0D}"/>
              </a:ext>
            </a:extLst>
          </p:cNvPr>
          <p:cNvSpPr/>
          <p:nvPr/>
        </p:nvSpPr>
        <p:spPr>
          <a:xfrm>
            <a:off x="6101446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Block Arc 2060">
            <a:extLst>
              <a:ext uri="{FF2B5EF4-FFF2-40B4-BE49-F238E27FC236}">
                <a16:creationId xmlns:a16="http://schemas.microsoft.com/office/drawing/2014/main" id="{DC6634D5-B881-4FCE-8A8A-FBB05AB9A119}"/>
              </a:ext>
            </a:extLst>
          </p:cNvPr>
          <p:cNvSpPr/>
          <p:nvPr/>
        </p:nvSpPr>
        <p:spPr>
          <a:xfrm>
            <a:off x="6093134" y="2540262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54">
            <a:extLst>
              <a:ext uri="{FF2B5EF4-FFF2-40B4-BE49-F238E27FC236}">
                <a16:creationId xmlns:a16="http://schemas.microsoft.com/office/drawing/2014/main" id="{A4D836BA-5BDA-42D9-B31E-73585312E906}"/>
              </a:ext>
            </a:extLst>
          </p:cNvPr>
          <p:cNvSpPr txBox="1"/>
          <p:nvPr/>
        </p:nvSpPr>
        <p:spPr>
          <a:xfrm>
            <a:off x="6287369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56" name="Arrow: Pentagon 5">
            <a:extLst>
              <a:ext uri="{FF2B5EF4-FFF2-40B4-BE49-F238E27FC236}">
                <a16:creationId xmlns:a16="http://schemas.microsoft.com/office/drawing/2014/main" id="{B1E18058-27C0-4129-BF50-034D05FED1D3}"/>
              </a:ext>
            </a:extLst>
          </p:cNvPr>
          <p:cNvSpPr/>
          <p:nvPr/>
        </p:nvSpPr>
        <p:spPr>
          <a:xfrm>
            <a:off x="3714844" y="216891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0" name="Arrow: Pentagon 5">
            <a:extLst>
              <a:ext uri="{FF2B5EF4-FFF2-40B4-BE49-F238E27FC236}">
                <a16:creationId xmlns:a16="http://schemas.microsoft.com/office/drawing/2014/main" id="{FC056829-BED4-4069-9F29-00B8A3077822}"/>
              </a:ext>
            </a:extLst>
          </p:cNvPr>
          <p:cNvSpPr/>
          <p:nvPr/>
        </p:nvSpPr>
        <p:spPr>
          <a:xfrm>
            <a:off x="8571113" y="2173153"/>
            <a:ext cx="1186998" cy="25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Negative Rate</a:t>
            </a:r>
          </a:p>
        </p:txBody>
      </p:sp>
      <p:sp>
        <p:nvSpPr>
          <p:cNvPr id="61" name="Block Arc 2059">
            <a:extLst>
              <a:ext uri="{FF2B5EF4-FFF2-40B4-BE49-F238E27FC236}">
                <a16:creationId xmlns:a16="http://schemas.microsoft.com/office/drawing/2014/main" id="{129B30B2-66F9-417B-AD37-61CD2B87BFBF}"/>
              </a:ext>
            </a:extLst>
          </p:cNvPr>
          <p:cNvSpPr/>
          <p:nvPr/>
        </p:nvSpPr>
        <p:spPr>
          <a:xfrm>
            <a:off x="3694571" y="2537575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Block Arc 2060">
            <a:extLst>
              <a:ext uri="{FF2B5EF4-FFF2-40B4-BE49-F238E27FC236}">
                <a16:creationId xmlns:a16="http://schemas.microsoft.com/office/drawing/2014/main" id="{B64ACFF0-E0E3-4468-AD3E-72BB704E5018}"/>
              </a:ext>
            </a:extLst>
          </p:cNvPr>
          <p:cNvSpPr/>
          <p:nvPr/>
        </p:nvSpPr>
        <p:spPr>
          <a:xfrm>
            <a:off x="3686259" y="2541494"/>
            <a:ext cx="1321354" cy="1330347"/>
          </a:xfrm>
          <a:prstGeom prst="blockArc">
            <a:avLst>
              <a:gd name="adj1" fmla="val 10799998"/>
              <a:gd name="adj2" fmla="val 20728242"/>
              <a:gd name="adj3" fmla="val 1742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TextBox 54">
            <a:extLst>
              <a:ext uri="{FF2B5EF4-FFF2-40B4-BE49-F238E27FC236}">
                <a16:creationId xmlns:a16="http://schemas.microsoft.com/office/drawing/2014/main" id="{3B497DFC-B680-4D6B-AC6F-B2A6275B83F7}"/>
              </a:ext>
            </a:extLst>
          </p:cNvPr>
          <p:cNvSpPr txBox="1"/>
          <p:nvPr/>
        </p:nvSpPr>
        <p:spPr>
          <a:xfrm>
            <a:off x="3880494" y="2864002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64" name="Block Arc 2059">
            <a:extLst>
              <a:ext uri="{FF2B5EF4-FFF2-40B4-BE49-F238E27FC236}">
                <a16:creationId xmlns:a16="http://schemas.microsoft.com/office/drawing/2014/main" id="{5A3959A6-49D8-418C-81F7-0DBC41614FD3}"/>
              </a:ext>
            </a:extLst>
          </p:cNvPr>
          <p:cNvSpPr/>
          <p:nvPr/>
        </p:nvSpPr>
        <p:spPr>
          <a:xfrm>
            <a:off x="8510410" y="2534888"/>
            <a:ext cx="1286148" cy="1242381"/>
          </a:xfrm>
          <a:prstGeom prst="blockArc">
            <a:avLst>
              <a:gd name="adj1" fmla="val 10799998"/>
              <a:gd name="adj2" fmla="val 47409"/>
              <a:gd name="adj3" fmla="val 17364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5" name="Block Arc 2060">
            <a:extLst>
              <a:ext uri="{FF2B5EF4-FFF2-40B4-BE49-F238E27FC236}">
                <a16:creationId xmlns:a16="http://schemas.microsoft.com/office/drawing/2014/main" id="{97C88476-D912-41B3-B494-720A65B3D0F6}"/>
              </a:ext>
            </a:extLst>
          </p:cNvPr>
          <p:cNvSpPr/>
          <p:nvPr/>
        </p:nvSpPr>
        <p:spPr>
          <a:xfrm>
            <a:off x="8502098" y="2537575"/>
            <a:ext cx="1321354" cy="1331579"/>
          </a:xfrm>
          <a:prstGeom prst="blockArc">
            <a:avLst>
              <a:gd name="adj1" fmla="val 10799998"/>
              <a:gd name="adj2" fmla="val 20624974"/>
              <a:gd name="adj3" fmla="val 17151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54">
            <a:extLst>
              <a:ext uri="{FF2B5EF4-FFF2-40B4-BE49-F238E27FC236}">
                <a16:creationId xmlns:a16="http://schemas.microsoft.com/office/drawing/2014/main" id="{4D54557E-D609-4636-BDE0-7BDC8F406486}"/>
              </a:ext>
            </a:extLst>
          </p:cNvPr>
          <p:cNvSpPr txBox="1"/>
          <p:nvPr/>
        </p:nvSpPr>
        <p:spPr>
          <a:xfrm>
            <a:off x="8696333" y="2861315"/>
            <a:ext cx="932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32%</a:t>
            </a:r>
          </a:p>
        </p:txBody>
      </p: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8714E2FD-8C05-42E4-81F6-5B8E12B5A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7352"/>
              </p:ext>
            </p:extLst>
          </p:nvPr>
        </p:nvGraphicFramePr>
        <p:xfrm>
          <a:off x="555728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E241FB14-CB38-48F7-8FD4-07550B319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6977"/>
              </p:ext>
            </p:extLst>
          </p:nvPr>
        </p:nvGraphicFramePr>
        <p:xfrm>
          <a:off x="3140460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CE439C46-E702-473F-B473-8C27BC563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7320"/>
              </p:ext>
            </p:extLst>
          </p:nvPr>
        </p:nvGraphicFramePr>
        <p:xfrm>
          <a:off x="723635" y="3425800"/>
          <a:ext cx="2172735" cy="2544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24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23621648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4836418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82396888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93016845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0453218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3367214144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90464111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48090715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1874522040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34332976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454535543"/>
                    </a:ext>
                  </a:extLst>
                </a:gridCol>
                <a:gridCol w="99249">
                  <a:extLst>
                    <a:ext uri="{9D8B030D-6E8A-4147-A177-3AD203B41FA5}">
                      <a16:colId xmlns:a16="http://schemas.microsoft.com/office/drawing/2014/main" val="2583429383"/>
                    </a:ext>
                  </a:extLst>
                </a:gridCol>
              </a:tblGrid>
              <a:tr h="2827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Topics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Sentiments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27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Topic8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AC4192-77ED-40EE-9ABE-E15E965284DC}"/>
              </a:ext>
            </a:extLst>
          </p:cNvPr>
          <p:cNvSpPr/>
          <p:nvPr/>
        </p:nvSpPr>
        <p:spPr>
          <a:xfrm>
            <a:off x="4890781" y="5900725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671F-8443-40A8-AC5F-F259BDC5A558}"/>
              </a:ext>
            </a:extLst>
          </p:cNvPr>
          <p:cNvSpPr txBox="1"/>
          <p:nvPr/>
        </p:nvSpPr>
        <p:spPr>
          <a:xfrm>
            <a:off x="435970" y="211852"/>
            <a:ext cx="11216338" cy="2953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3E6C9F-DCA0-4B4C-97D3-77809F30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5" y="4931591"/>
            <a:ext cx="466428" cy="4436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925AAF2-FA8E-4566-9BBF-166512231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22" y="4864033"/>
            <a:ext cx="517677" cy="5176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D379D1C-7BE7-4AA7-B6FA-E03F36DF1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0848" y="4919165"/>
            <a:ext cx="393595" cy="3935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4E836F0-D4BD-42D1-8CE3-7C5DE7CDC3C4}"/>
              </a:ext>
            </a:extLst>
          </p:cNvPr>
          <p:cNvSpPr txBox="1"/>
          <p:nvPr/>
        </p:nvSpPr>
        <p:spPr>
          <a:xfrm>
            <a:off x="9519901" y="5414214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653A8-3321-4AA4-B074-26E4623E73A0}"/>
              </a:ext>
            </a:extLst>
          </p:cNvPr>
          <p:cNvSpPr txBox="1"/>
          <p:nvPr/>
        </p:nvSpPr>
        <p:spPr>
          <a:xfrm>
            <a:off x="5674432" y="5410354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9CE70-3606-47F4-A03A-115B6F931140}"/>
              </a:ext>
            </a:extLst>
          </p:cNvPr>
          <p:cNvSpPr txBox="1"/>
          <p:nvPr/>
        </p:nvSpPr>
        <p:spPr>
          <a:xfrm>
            <a:off x="8318330" y="5439605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9F8CCDA3-ECFE-4109-9715-52AC1F40CBEE}"/>
              </a:ext>
            </a:extLst>
          </p:cNvPr>
          <p:cNvSpPr txBox="1"/>
          <p:nvPr/>
        </p:nvSpPr>
        <p:spPr>
          <a:xfrm>
            <a:off x="4639995" y="560116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Storage</a:t>
            </a:r>
          </a:p>
        </p:txBody>
      </p:sp>
      <p:graphicFrame>
        <p:nvGraphicFramePr>
          <p:cNvPr id="13" name="表 14">
            <a:extLst>
              <a:ext uri="{FF2B5EF4-FFF2-40B4-BE49-F238E27FC236}">
                <a16:creationId xmlns:a16="http://schemas.microsoft.com/office/drawing/2014/main" id="{0A75FAD8-5B10-4486-95CF-3B07B9D3F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6012"/>
              </p:ext>
            </p:extLst>
          </p:nvPr>
        </p:nvGraphicFramePr>
        <p:xfrm>
          <a:off x="435970" y="719666"/>
          <a:ext cx="11191521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8364">
                  <a:extLst>
                    <a:ext uri="{9D8B030D-6E8A-4147-A177-3AD203B41FA5}">
                      <a16:colId xmlns:a16="http://schemas.microsoft.com/office/drawing/2014/main" val="2769512323"/>
                    </a:ext>
                  </a:extLst>
                </a:gridCol>
                <a:gridCol w="2539220">
                  <a:extLst>
                    <a:ext uri="{9D8B030D-6E8A-4147-A177-3AD203B41FA5}">
                      <a16:colId xmlns:a16="http://schemas.microsoft.com/office/drawing/2014/main" val="785858249"/>
                    </a:ext>
                  </a:extLst>
                </a:gridCol>
                <a:gridCol w="2395904">
                  <a:extLst>
                    <a:ext uri="{9D8B030D-6E8A-4147-A177-3AD203B41FA5}">
                      <a16:colId xmlns:a16="http://schemas.microsoft.com/office/drawing/2014/main" val="2071517813"/>
                    </a:ext>
                  </a:extLst>
                </a:gridCol>
                <a:gridCol w="2396072">
                  <a:extLst>
                    <a:ext uri="{9D8B030D-6E8A-4147-A177-3AD203B41FA5}">
                      <a16:colId xmlns:a16="http://schemas.microsoft.com/office/drawing/2014/main" val="2054349798"/>
                    </a:ext>
                  </a:extLst>
                </a:gridCol>
                <a:gridCol w="2111961">
                  <a:extLst>
                    <a:ext uri="{9D8B030D-6E8A-4147-A177-3AD203B41FA5}">
                      <a16:colId xmlns:a16="http://schemas.microsoft.com/office/drawing/2014/main" val="31287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 Environment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Preparation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 Data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 Sentiment Analysis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 Reports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4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Process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Prepare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development</a:t>
                      </a:r>
                      <a:r>
                        <a:rPr lang="ja-JP" altLang="en-US" sz="1200" dirty="0"/>
                        <a:t> </a:t>
                      </a:r>
                      <a:r>
                        <a:rPr lang="en-US" altLang="ja-JP" sz="1200" dirty="0"/>
                        <a:t>resources.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raw data and process data.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Keywords and sentiment processing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Create report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9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/>
                        <a:t>- Azure Data Factory</a:t>
                      </a:r>
                    </a:p>
                    <a:p>
                      <a:r>
                        <a:rPr lang="en-US" altLang="ja-JP" sz="1200" dirty="0"/>
                        <a:t>- Azure SQL Server</a:t>
                      </a:r>
                    </a:p>
                    <a:p>
                      <a:r>
                        <a:rPr lang="en-US" altLang="ja-JP" sz="1200" dirty="0"/>
                        <a:t>- Blob Storages</a:t>
                      </a:r>
                    </a:p>
                    <a:p>
                      <a:r>
                        <a:rPr lang="en-US" altLang="ja-JP" sz="1200" dirty="0"/>
                        <a:t>- Azure Cognitive Service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Blob Storages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cognitive service</a:t>
                      </a:r>
                    </a:p>
                    <a:p>
                      <a:r>
                        <a:rPr lang="en-US" sz="1200" dirty="0"/>
                        <a:t>Data factory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/>
                        <a:t>Azure SQL Server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</a:t>
                      </a:r>
                    </a:p>
                    <a:p>
                      <a:r>
                        <a:rPr lang="en-US" altLang="ja-JP" sz="1200" dirty="0"/>
                        <a:t>Azure SQL Server</a:t>
                      </a:r>
                      <a:endParaRPr lang="en-US" sz="1200" dirty="0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0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ARM Template</a:t>
                      </a:r>
                    </a:p>
                    <a:p>
                      <a:r>
                        <a:rPr lang="en-US" sz="1200" dirty="0"/>
                        <a:t>- SQL .</a:t>
                      </a:r>
                      <a:r>
                        <a:rPr lang="en-US" sz="1200" dirty="0" err="1"/>
                        <a:t>sln</a:t>
                      </a:r>
                      <a:r>
                        <a:rPr lang="en-US" sz="1200" dirty="0"/>
                        <a:t> (DDL)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CSV:</a:t>
                      </a:r>
                    </a:p>
                    <a:p>
                      <a:r>
                        <a:rPr lang="en-US" sz="1200" dirty="0"/>
                        <a:t>- phone</a:t>
                      </a:r>
                    </a:p>
                    <a:p>
                      <a:r>
                        <a:rPr lang="en-US" sz="1200" dirty="0"/>
                        <a:t>- chatbot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dirty="0"/>
                        <a:t>- email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1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required environments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Message</a:t>
                      </a:r>
                    </a:p>
                    <a:p>
                      <a:r>
                        <a:rPr lang="en-US" sz="1200" dirty="0"/>
                        <a:t>- Category</a:t>
                      </a:r>
                    </a:p>
                    <a:p>
                      <a:r>
                        <a:rPr lang="en-US" sz="1200" dirty="0"/>
                        <a:t>- Calendar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Database:</a:t>
                      </a:r>
                    </a:p>
                    <a:p>
                      <a:r>
                        <a:rPr lang="en-US" sz="1200" dirty="0"/>
                        <a:t>- Keywords</a:t>
                      </a:r>
                    </a:p>
                    <a:p>
                      <a:r>
                        <a:rPr lang="en-US" sz="1200" dirty="0"/>
                        <a:t>- Sentiment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BI reports:</a:t>
                      </a:r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39805"/>
                  </a:ext>
                </a:extLst>
              </a:tr>
            </a:tbl>
          </a:graphicData>
        </a:graphic>
      </p:graphicFrame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6D7604-1548-4366-BD64-172FA28A71FA}"/>
              </a:ext>
            </a:extLst>
          </p:cNvPr>
          <p:cNvSpPr txBox="1"/>
          <p:nvPr/>
        </p:nvSpPr>
        <p:spPr>
          <a:xfrm>
            <a:off x="3248490" y="596650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8CFD6B-D6D3-4F46-B0C5-F6DE1375F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221" y="5788163"/>
            <a:ext cx="303973" cy="370597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565D282-432B-41ED-9433-903C4BE766F5}"/>
              </a:ext>
            </a:extLst>
          </p:cNvPr>
          <p:cNvSpPr txBox="1"/>
          <p:nvPr/>
        </p:nvSpPr>
        <p:spPr>
          <a:xfrm>
            <a:off x="6677088" y="592985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5DFD735F-1CE0-4929-98BE-591B0C771FCE}"/>
              </a:ext>
            </a:extLst>
          </p:cNvPr>
          <p:cNvSpPr/>
          <p:nvPr/>
        </p:nvSpPr>
        <p:spPr>
          <a:xfrm>
            <a:off x="9525625" y="5900725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105EAEAF-6D99-4B72-9058-BEAA2F7A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725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D44A923F-2160-4F0F-A6A0-8C689E0C1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6836" y="608429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54529F-EC03-4909-BBC5-B76E01E88491}"/>
              </a:ext>
            </a:extLst>
          </p:cNvPr>
          <p:cNvSpPr txBox="1"/>
          <p:nvPr/>
        </p:nvSpPr>
        <p:spPr>
          <a:xfrm>
            <a:off x="5466820" y="592949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74" name="TextBox 49">
            <a:extLst>
              <a:ext uri="{FF2B5EF4-FFF2-40B4-BE49-F238E27FC236}">
                <a16:creationId xmlns:a16="http://schemas.microsoft.com/office/drawing/2014/main" id="{3C22CF54-F33E-4B18-A3B6-0A67DA338DA7}"/>
              </a:ext>
            </a:extLst>
          </p:cNvPr>
          <p:cNvSpPr txBox="1"/>
          <p:nvPr/>
        </p:nvSpPr>
        <p:spPr>
          <a:xfrm>
            <a:off x="6687281" y="5363170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1B3A98-F2AC-4B9A-9984-ADF0D6BCC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16" y="4922484"/>
            <a:ext cx="606925" cy="362905"/>
          </a:xfrm>
          <a:prstGeom prst="rect">
            <a:avLst/>
          </a:prstGeom>
        </p:spPr>
      </p:pic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DB6F13A-5819-4383-BF90-998C59B631B3}"/>
              </a:ext>
            </a:extLst>
          </p:cNvPr>
          <p:cNvSpPr/>
          <p:nvPr/>
        </p:nvSpPr>
        <p:spPr>
          <a:xfrm>
            <a:off x="8171671" y="5897178"/>
            <a:ext cx="74684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B207057C-07E5-4EF6-A825-256C816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1084" y="6054164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94B132AF-0A33-42C7-A017-A7289FEF063C}"/>
              </a:ext>
            </a:extLst>
          </p:cNvPr>
          <p:cNvSpPr/>
          <p:nvPr/>
        </p:nvSpPr>
        <p:spPr>
          <a:xfrm>
            <a:off x="1224609" y="5881497"/>
            <a:ext cx="2839910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B82455EC-65EE-4667-B38C-8F25F89B4FA9}"/>
              </a:ext>
            </a:extLst>
          </p:cNvPr>
          <p:cNvSpPr txBox="1"/>
          <p:nvPr/>
        </p:nvSpPr>
        <p:spPr>
          <a:xfrm>
            <a:off x="2381814" y="598218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F9FD04B-7BA4-4920-A652-8016A4BF26A9}"/>
              </a:ext>
            </a:extLst>
          </p:cNvPr>
          <p:cNvSpPr txBox="1"/>
          <p:nvPr/>
        </p:nvSpPr>
        <p:spPr>
          <a:xfrm>
            <a:off x="1517421" y="59734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32C7882-1A5F-40DA-B81A-3CEEA9DB4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3482" y="4967429"/>
            <a:ext cx="392483" cy="392483"/>
          </a:xfrm>
          <a:prstGeom prst="rect">
            <a:avLst/>
          </a:prstGeom>
        </p:spPr>
      </p:pic>
      <p:sp>
        <p:nvSpPr>
          <p:cNvPr id="90" name="TextBox 49">
            <a:extLst>
              <a:ext uri="{FF2B5EF4-FFF2-40B4-BE49-F238E27FC236}">
                <a16:creationId xmlns:a16="http://schemas.microsoft.com/office/drawing/2014/main" id="{75D66DD4-22AC-4663-AB68-F9BED6D93F47}"/>
              </a:ext>
            </a:extLst>
          </p:cNvPr>
          <p:cNvSpPr txBox="1"/>
          <p:nvPr/>
        </p:nvSpPr>
        <p:spPr>
          <a:xfrm>
            <a:off x="3286511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138FA9-2BF3-4AB2-BBD0-F8750CDF5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6929" y="4952623"/>
            <a:ext cx="412237" cy="407657"/>
          </a:xfrm>
          <a:prstGeom prst="rect">
            <a:avLst/>
          </a:prstGeom>
        </p:spPr>
      </p:pic>
      <p:sp>
        <p:nvSpPr>
          <p:cNvPr id="91" name="TextBox 49">
            <a:extLst>
              <a:ext uri="{FF2B5EF4-FFF2-40B4-BE49-F238E27FC236}">
                <a16:creationId xmlns:a16="http://schemas.microsoft.com/office/drawing/2014/main" id="{F2BD770B-A387-4227-9757-BE4950BBA9FA}"/>
              </a:ext>
            </a:extLst>
          </p:cNvPr>
          <p:cNvSpPr txBox="1"/>
          <p:nvPr/>
        </p:nvSpPr>
        <p:spPr>
          <a:xfrm>
            <a:off x="2419835" y="5516079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31688900-E75A-4E3E-83CD-41A5B6418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476" y="4900293"/>
            <a:ext cx="544356" cy="547485"/>
          </a:xfrm>
          <a:prstGeom prst="rect">
            <a:avLst/>
          </a:prstGeom>
        </p:spPr>
      </p:pic>
      <p:sp>
        <p:nvSpPr>
          <p:cNvPr id="92" name="TextBox 49">
            <a:extLst>
              <a:ext uri="{FF2B5EF4-FFF2-40B4-BE49-F238E27FC236}">
                <a16:creationId xmlns:a16="http://schemas.microsoft.com/office/drawing/2014/main" id="{C863E644-0AD4-48C9-9F31-9D5C8F1293EA}"/>
              </a:ext>
            </a:extLst>
          </p:cNvPr>
          <p:cNvSpPr txBox="1"/>
          <p:nvPr/>
        </p:nvSpPr>
        <p:spPr>
          <a:xfrm>
            <a:off x="1555442" y="5523077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591137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>
            <a:extLst>
              <a:ext uri="{FF2B5EF4-FFF2-40B4-BE49-F238E27FC236}">
                <a16:creationId xmlns:a16="http://schemas.microsoft.com/office/drawing/2014/main" id="{49DDC45A-D2DF-4791-8892-F2781540F4BC}"/>
              </a:ext>
            </a:extLst>
          </p:cNvPr>
          <p:cNvSpPr/>
          <p:nvPr/>
        </p:nvSpPr>
        <p:spPr>
          <a:xfrm>
            <a:off x="217856" y="4352474"/>
            <a:ext cx="5740953" cy="23642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7695C502-C6E1-40E2-BEBC-B628074B2B8E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DATAFLOW ARCHETECTURE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5E7A324-7F66-4553-8EA6-176F58BD0494}"/>
              </a:ext>
            </a:extLst>
          </p:cNvPr>
          <p:cNvSpPr txBox="1"/>
          <p:nvPr/>
        </p:nvSpPr>
        <p:spPr>
          <a:xfrm>
            <a:off x="1715532" y="569756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D1D9FB5-C9BC-47D9-9B74-C47B53AC52B7}"/>
              </a:ext>
            </a:extLst>
          </p:cNvPr>
          <p:cNvSpPr/>
          <p:nvPr/>
        </p:nvSpPr>
        <p:spPr>
          <a:xfrm>
            <a:off x="303122" y="5612557"/>
            <a:ext cx="1939696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579B4E31-BCC4-459B-A848-9A0F1C746B0A}"/>
              </a:ext>
            </a:extLst>
          </p:cNvPr>
          <p:cNvSpPr txBox="1"/>
          <p:nvPr/>
        </p:nvSpPr>
        <p:spPr>
          <a:xfrm>
            <a:off x="1064008" y="5713242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9BDE6D2-D86B-4421-9872-D9D859788477}"/>
              </a:ext>
            </a:extLst>
          </p:cNvPr>
          <p:cNvSpPr txBox="1"/>
          <p:nvPr/>
        </p:nvSpPr>
        <p:spPr>
          <a:xfrm>
            <a:off x="428214" y="5704521"/>
            <a:ext cx="502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Raw</a:t>
            </a:r>
          </a:p>
          <a:p>
            <a:r>
              <a:rPr lang="en-US" sz="1050" dirty="0"/>
              <a:t>Data</a:t>
            </a:r>
          </a:p>
          <a:p>
            <a:r>
              <a:rPr lang="en-US" sz="1050" dirty="0"/>
              <a:t>(CSV)</a:t>
            </a: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E754B07-88D1-481D-A3DD-57E2896C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4" y="4595093"/>
            <a:ext cx="392483" cy="392483"/>
          </a:xfrm>
          <a:prstGeom prst="rect">
            <a:avLst/>
          </a:prstGeom>
        </p:spPr>
      </p:pic>
      <p:sp>
        <p:nvSpPr>
          <p:cNvPr id="109" name="TextBox 49">
            <a:extLst>
              <a:ext uri="{FF2B5EF4-FFF2-40B4-BE49-F238E27FC236}">
                <a16:creationId xmlns:a16="http://schemas.microsoft.com/office/drawing/2014/main" id="{C92B47F8-80B2-4F69-BF99-BEFAA4C9B7B0}"/>
              </a:ext>
            </a:extLst>
          </p:cNvPr>
          <p:cNvSpPr txBox="1"/>
          <p:nvPr/>
        </p:nvSpPr>
        <p:spPr>
          <a:xfrm>
            <a:off x="1753553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email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BF558490-0A26-41D5-B91F-89C40DF4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23" y="4595093"/>
            <a:ext cx="412237" cy="407657"/>
          </a:xfrm>
          <a:prstGeom prst="rect">
            <a:avLst/>
          </a:prstGeom>
        </p:spPr>
      </p:pic>
      <p:sp>
        <p:nvSpPr>
          <p:cNvPr id="111" name="TextBox 49">
            <a:extLst>
              <a:ext uri="{FF2B5EF4-FFF2-40B4-BE49-F238E27FC236}">
                <a16:creationId xmlns:a16="http://schemas.microsoft.com/office/drawing/2014/main" id="{4B67EF30-8CAE-408A-B75F-6DA09FF81822}"/>
              </a:ext>
            </a:extLst>
          </p:cNvPr>
          <p:cNvSpPr txBox="1"/>
          <p:nvPr/>
        </p:nvSpPr>
        <p:spPr>
          <a:xfrm>
            <a:off x="1102029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chatbot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6E454F36-0C22-4DE3-99F4-0D3AA695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9" y="4568199"/>
            <a:ext cx="544356" cy="547485"/>
          </a:xfrm>
          <a:prstGeom prst="rect">
            <a:avLst/>
          </a:prstGeom>
        </p:spPr>
      </p:pic>
      <p:sp>
        <p:nvSpPr>
          <p:cNvPr id="113" name="TextBox 49">
            <a:extLst>
              <a:ext uri="{FF2B5EF4-FFF2-40B4-BE49-F238E27FC236}">
                <a16:creationId xmlns:a16="http://schemas.microsoft.com/office/drawing/2014/main" id="{5732A48A-8F98-44FF-8637-188F30055B67}"/>
              </a:ext>
            </a:extLst>
          </p:cNvPr>
          <p:cNvSpPr txBox="1"/>
          <p:nvPr/>
        </p:nvSpPr>
        <p:spPr>
          <a:xfrm>
            <a:off x="466235" y="5201806"/>
            <a:ext cx="426425" cy="2334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CS phone</a:t>
            </a:r>
          </a:p>
          <a:p>
            <a:pPr algn="ctr"/>
            <a:r>
              <a:rPr lang="en-US" sz="900" dirty="0"/>
              <a:t>script</a:t>
            </a:r>
          </a:p>
        </p:txBody>
      </p:sp>
      <p:pic>
        <p:nvPicPr>
          <p:cNvPr id="104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CBA22DA6-B666-4138-B524-872749FC0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757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03F8050-2EBD-4F2B-AFF4-4F781AF2AE8D}"/>
              </a:ext>
            </a:extLst>
          </p:cNvPr>
          <p:cNvSpPr/>
          <p:nvPr/>
        </p:nvSpPr>
        <p:spPr>
          <a:xfrm>
            <a:off x="2583391" y="5631785"/>
            <a:ext cx="1457323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29">
            <a:extLst>
              <a:ext uri="{FF2B5EF4-FFF2-40B4-BE49-F238E27FC236}">
                <a16:creationId xmlns:a16="http://schemas.microsoft.com/office/drawing/2014/main" id="{FA03623B-21C8-4C11-91DD-3A1762C61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910" y="4595093"/>
            <a:ext cx="466428" cy="443675"/>
          </a:xfrm>
          <a:prstGeom prst="rect">
            <a:avLst/>
          </a:prstGeom>
        </p:spPr>
      </p:pic>
      <p:pic>
        <p:nvPicPr>
          <p:cNvPr id="116" name="Graphic 31">
            <a:extLst>
              <a:ext uri="{FF2B5EF4-FFF2-40B4-BE49-F238E27FC236}">
                <a16:creationId xmlns:a16="http://schemas.microsoft.com/office/drawing/2014/main" id="{E6653B7E-5A85-455E-B0BB-BE66A4940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0472" y="4595093"/>
            <a:ext cx="517677" cy="517677"/>
          </a:xfrm>
          <a:prstGeom prst="rect">
            <a:avLst/>
          </a:prstGeom>
        </p:spPr>
      </p:pic>
      <p:pic>
        <p:nvPicPr>
          <p:cNvPr id="117" name="Graphic 41">
            <a:extLst>
              <a:ext uri="{FF2B5EF4-FFF2-40B4-BE49-F238E27FC236}">
                <a16:creationId xmlns:a16="http://schemas.microsoft.com/office/drawing/2014/main" id="{83877C13-0CDB-485C-8D55-B97F5EC73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6634" y="4595093"/>
            <a:ext cx="393595" cy="393595"/>
          </a:xfrm>
          <a:prstGeom prst="rect">
            <a:avLst/>
          </a:prstGeom>
        </p:spPr>
      </p:pic>
      <p:sp>
        <p:nvSpPr>
          <p:cNvPr id="118" name="TextBox 43">
            <a:extLst>
              <a:ext uri="{FF2B5EF4-FFF2-40B4-BE49-F238E27FC236}">
                <a16:creationId xmlns:a16="http://schemas.microsoft.com/office/drawing/2014/main" id="{88BC502A-2835-4FA7-8920-64CE10AF2AF7}"/>
              </a:ext>
            </a:extLst>
          </p:cNvPr>
          <p:cNvSpPr txBox="1"/>
          <p:nvPr/>
        </p:nvSpPr>
        <p:spPr>
          <a:xfrm>
            <a:off x="5203406" y="520180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119" name="TextBox 49">
            <a:extLst>
              <a:ext uri="{FF2B5EF4-FFF2-40B4-BE49-F238E27FC236}">
                <a16:creationId xmlns:a16="http://schemas.microsoft.com/office/drawing/2014/main" id="{46DA5C5E-06E6-4F71-90C6-E058B771BDDA}"/>
              </a:ext>
            </a:extLst>
          </p:cNvPr>
          <p:cNvSpPr txBox="1"/>
          <p:nvPr/>
        </p:nvSpPr>
        <p:spPr>
          <a:xfrm>
            <a:off x="2810218" y="520180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20" name="TextBox 51">
            <a:extLst>
              <a:ext uri="{FF2B5EF4-FFF2-40B4-BE49-F238E27FC236}">
                <a16:creationId xmlns:a16="http://schemas.microsoft.com/office/drawing/2014/main" id="{42F08ED1-2484-45F9-88C1-A657BCE5EE64}"/>
              </a:ext>
            </a:extLst>
          </p:cNvPr>
          <p:cNvSpPr txBox="1"/>
          <p:nvPr/>
        </p:nvSpPr>
        <p:spPr>
          <a:xfrm>
            <a:off x="4445586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sp>
        <p:nvSpPr>
          <p:cNvPr id="121" name="TextBox 51">
            <a:extLst>
              <a:ext uri="{FF2B5EF4-FFF2-40B4-BE49-F238E27FC236}">
                <a16:creationId xmlns:a16="http://schemas.microsoft.com/office/drawing/2014/main" id="{D625F07B-9B9E-42D4-AFAC-0546343A66DA}"/>
              </a:ext>
            </a:extLst>
          </p:cNvPr>
          <p:cNvSpPr txBox="1"/>
          <p:nvPr/>
        </p:nvSpPr>
        <p:spPr>
          <a:xfrm>
            <a:off x="2340555" y="5201806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Storage</a:t>
            </a:r>
          </a:p>
        </p:txBody>
      </p:sp>
      <p:pic>
        <p:nvPicPr>
          <p:cNvPr id="122" name="図 121">
            <a:extLst>
              <a:ext uri="{FF2B5EF4-FFF2-40B4-BE49-F238E27FC236}">
                <a16:creationId xmlns:a16="http://schemas.microsoft.com/office/drawing/2014/main" id="{B3CF2C5F-AAB9-4DE0-88EB-A8AF04C5D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8159" y="5511041"/>
            <a:ext cx="251217" cy="30627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D8AE73E7-DD67-44F9-81CE-09B9A5A39C12}"/>
              </a:ext>
            </a:extLst>
          </p:cNvPr>
          <p:cNvSpPr txBox="1"/>
          <p:nvPr/>
        </p:nvSpPr>
        <p:spPr>
          <a:xfrm>
            <a:off x="3315335" y="5660912"/>
            <a:ext cx="7690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Sentiment</a:t>
            </a:r>
            <a:endParaRPr lang="en-US" sz="1050" dirty="0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6E10F8A9-733D-4CF2-8EC2-ED56B2D30F59}"/>
              </a:ext>
            </a:extLst>
          </p:cNvPr>
          <p:cNvSpPr/>
          <p:nvPr/>
        </p:nvSpPr>
        <p:spPr>
          <a:xfrm>
            <a:off x="5288548" y="5631785"/>
            <a:ext cx="561119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Reports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25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086B35D6-3A85-4891-BFF7-4CDF8129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111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8" descr="Left-Arrow Icons - Download Free Vector Icons | Noun Project">
            <a:extLst>
              <a:ext uri="{FF2B5EF4-FFF2-40B4-BE49-F238E27FC236}">
                <a16:creationId xmlns:a16="http://schemas.microsoft.com/office/drawing/2014/main" id="{3061AC7D-B8C3-44DF-BF1C-5C4D64D3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8940" y="5815355"/>
            <a:ext cx="379951" cy="3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7639F1DA-2115-4BDE-8D8F-339223856C76}"/>
              </a:ext>
            </a:extLst>
          </p:cNvPr>
          <p:cNvSpPr txBox="1"/>
          <p:nvPr/>
        </p:nvSpPr>
        <p:spPr>
          <a:xfrm>
            <a:off x="2602606" y="5660551"/>
            <a:ext cx="83247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Processed</a:t>
            </a:r>
          </a:p>
          <a:p>
            <a:pPr algn="ctr"/>
            <a:r>
              <a:rPr lang="en-US" sz="1050" dirty="0"/>
              <a:t>Data</a:t>
            </a:r>
          </a:p>
          <a:p>
            <a:pPr algn="ctr"/>
            <a:r>
              <a:rPr lang="en-US" sz="1050" dirty="0"/>
              <a:t>(CSV)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29EBDFD-BA0C-419F-90FA-40F54E331F82}"/>
              </a:ext>
            </a:extLst>
          </p:cNvPr>
          <p:cNvSpPr txBox="1"/>
          <p:nvPr/>
        </p:nvSpPr>
        <p:spPr>
          <a:xfrm>
            <a:off x="3325528" y="5201806"/>
            <a:ext cx="830983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Azure Text</a:t>
            </a:r>
          </a:p>
          <a:p>
            <a:pPr algn="ctr"/>
            <a:r>
              <a:rPr lang="en-US" sz="900" dirty="0"/>
              <a:t> Analytics API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4CB72876-D4B1-41BE-A8DB-CFCCB5016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463" y="4621987"/>
            <a:ext cx="606925" cy="362905"/>
          </a:xfrm>
          <a:prstGeom prst="rect">
            <a:avLst/>
          </a:prstGeom>
        </p:spPr>
      </p:pic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0E73C3E6-B3CE-46A4-BC41-CBE12F91FB0D}"/>
              </a:ext>
            </a:extLst>
          </p:cNvPr>
          <p:cNvSpPr/>
          <p:nvPr/>
        </p:nvSpPr>
        <p:spPr>
          <a:xfrm>
            <a:off x="4363736" y="5628238"/>
            <a:ext cx="617231" cy="747091"/>
          </a:xfrm>
          <a:prstGeom prst="rect">
            <a:avLst/>
          </a:prstGeom>
          <a:noFill/>
          <a:ln w="190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Database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233C6-108C-4ED5-A916-1AA6250D0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822" y="355918"/>
            <a:ext cx="5758449" cy="37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6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09398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altLang="ja-JP" sz="1600" dirty="0">
                <a:solidFill>
                  <a:schemeClr val="bg1"/>
                </a:solidFill>
              </a:rPr>
              <a:t>Monetization Simulation </a:t>
            </a:r>
            <a:r>
              <a:rPr lang="ja-JP" altLang="en-US" sz="1600" dirty="0">
                <a:solidFill>
                  <a:schemeClr val="bg1"/>
                </a:solidFill>
              </a:rPr>
              <a:t>マネタイズのシムレイション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43372"/>
            <a:ext cx="4984708" cy="26665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 PERFORMANCE REPORT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904" y="1032811"/>
            <a:ext cx="1436488" cy="271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24539"/>
              </p:ext>
            </p:extLst>
          </p:nvPr>
        </p:nvGraphicFramePr>
        <p:xfrm>
          <a:off x="2064564" y="1035078"/>
          <a:ext cx="823672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94651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43485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928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264153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Performance Overview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パフォーマンス概要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Monetization Simulation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マネタイズのシムレイション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Custer Journey 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カスタマージャーニー</a:t>
                      </a:r>
                      <a:endParaRPr lang="en-US" altLang="ja-JP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54" name="Table 4">
            <a:extLst>
              <a:ext uri="{FF2B5EF4-FFF2-40B4-BE49-F238E27FC236}">
                <a16:creationId xmlns:a16="http://schemas.microsoft.com/office/drawing/2014/main" id="{9B28A7CF-3043-474F-85BB-46E3006CAFA2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092311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5" name="Table 4">
            <a:extLst>
              <a:ext uri="{FF2B5EF4-FFF2-40B4-BE49-F238E27FC236}">
                <a16:creationId xmlns:a16="http://schemas.microsoft.com/office/drawing/2014/main" id="{5A1FD893-8438-4D2C-A035-515A76E84671}"/>
              </a:ext>
            </a:extLst>
          </p:cNvPr>
          <p:cNvGraphicFramePr>
            <a:graphicFrameLocks noGrp="1"/>
          </p:cNvGraphicFramePr>
          <p:nvPr/>
        </p:nvGraphicFramePr>
        <p:xfrm>
          <a:off x="628077" y="1748956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Department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39B334A1-F1B5-4B28-8B12-2728DA7C83EE}"/>
              </a:ext>
            </a:extLst>
          </p:cNvPr>
          <p:cNvGraphicFramePr>
            <a:graphicFrameLocks noGrp="1"/>
          </p:cNvGraphicFramePr>
          <p:nvPr/>
        </p:nvGraphicFramePr>
        <p:xfrm>
          <a:off x="648311" y="2446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製品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5DE3093-85C9-4172-A1BA-BC24797AF83D}"/>
              </a:ext>
            </a:extLst>
          </p:cNvPr>
          <p:cNvGraphicFramePr>
            <a:graphicFrameLocks noGrp="1"/>
          </p:cNvGraphicFramePr>
          <p:nvPr/>
        </p:nvGraphicFramePr>
        <p:xfrm>
          <a:off x="638193" y="304755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02" name="Table 4">
            <a:extLst>
              <a:ext uri="{FF2B5EF4-FFF2-40B4-BE49-F238E27FC236}">
                <a16:creationId xmlns:a16="http://schemas.microsoft.com/office/drawing/2014/main" id="{5D9DD4C3-55F2-4165-A81D-C1F067F2A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643153"/>
              </p:ext>
            </p:extLst>
          </p:nvPr>
        </p:nvGraphicFramePr>
        <p:xfrm>
          <a:off x="10848486" y="3948965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Seasonal Index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06" name="Rectangle 117">
            <a:extLst>
              <a:ext uri="{FF2B5EF4-FFF2-40B4-BE49-F238E27FC236}">
                <a16:creationId xmlns:a16="http://schemas.microsoft.com/office/drawing/2014/main" id="{569AEFAC-EDDE-4EA8-B12A-52579D9BB14A}"/>
              </a:ext>
            </a:extLst>
          </p:cNvPr>
          <p:cNvSpPr/>
          <p:nvPr/>
        </p:nvSpPr>
        <p:spPr>
          <a:xfrm>
            <a:off x="10927743" y="4438337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88">
            <a:extLst>
              <a:ext uri="{FF2B5EF4-FFF2-40B4-BE49-F238E27FC236}">
                <a16:creationId xmlns:a16="http://schemas.microsoft.com/office/drawing/2014/main" id="{507E4C22-8222-4DC6-A1E5-6EB94F9C4B09}"/>
              </a:ext>
            </a:extLst>
          </p:cNvPr>
          <p:cNvSpPr txBox="1"/>
          <p:nvPr/>
        </p:nvSpPr>
        <p:spPr>
          <a:xfrm>
            <a:off x="11028480" y="6015727"/>
            <a:ext cx="2521213" cy="2542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ja-JP" altLang="en-US" sz="900" dirty="0"/>
              <a:t> ● </a:t>
            </a:r>
            <a:r>
              <a:rPr lang="en-US" altLang="ja-JP" sz="900" dirty="0"/>
              <a:t>Seasonal Index</a:t>
            </a:r>
            <a:endParaRPr lang="en-US" sz="900" dirty="0"/>
          </a:p>
        </p:txBody>
      </p:sp>
      <p:graphicFrame>
        <p:nvGraphicFramePr>
          <p:cNvPr id="116" name="Table 4">
            <a:extLst>
              <a:ext uri="{FF2B5EF4-FFF2-40B4-BE49-F238E27FC236}">
                <a16:creationId xmlns:a16="http://schemas.microsoft.com/office/drawing/2014/main" id="{C865CA0C-3F6A-40FA-8C91-52FDC2FF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476180"/>
              </p:ext>
            </p:extLst>
          </p:nvPr>
        </p:nvGraphicFramePr>
        <p:xfrm>
          <a:off x="10989754" y="4525768"/>
          <a:ext cx="2810508" cy="1395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8368799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224261338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4288759130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71164296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35509676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946470011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01794330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3655506813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234209">
                  <a:extLst>
                    <a:ext uri="{9D8B030D-6E8A-4147-A177-3AD203B41FA5}">
                      <a16:colId xmlns:a16="http://schemas.microsoft.com/office/drawing/2014/main" val="2878651006"/>
                    </a:ext>
                  </a:extLst>
                </a:gridCol>
              </a:tblGrid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52885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9988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134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3566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63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1557A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527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FEB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APR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MAY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JUN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JUL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AUG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SEP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OCT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NOV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01557A"/>
                          </a:solidFill>
                        </a:rPr>
                        <a:t>DEC</a:t>
                      </a:r>
                    </a:p>
                  </a:txBody>
                  <a:tcPr marL="0" marR="0"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2DDEB4D6-85A0-450B-A46B-E74150B1291F}"/>
              </a:ext>
            </a:extLst>
          </p:cNvPr>
          <p:cNvGraphicFramePr>
            <a:graphicFrameLocks noGrp="1"/>
          </p:cNvGraphicFramePr>
          <p:nvPr/>
        </p:nvGraphicFramePr>
        <p:xfrm>
          <a:off x="7038454" y="3850283"/>
          <a:ext cx="3262833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83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Outliner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8FDCEC70-3FB1-4894-8F0C-264B957234AA}"/>
              </a:ext>
            </a:extLst>
          </p:cNvPr>
          <p:cNvSpPr/>
          <p:nvPr/>
        </p:nvSpPr>
        <p:spPr>
          <a:xfrm>
            <a:off x="18750578" y="-1687648"/>
            <a:ext cx="3144852" cy="905854"/>
          </a:xfrm>
          <a:custGeom>
            <a:avLst/>
            <a:gdLst>
              <a:gd name="connsiteX0" fmla="*/ 0 w 3144852"/>
              <a:gd name="connsiteY0" fmla="*/ 162370 h 905854"/>
              <a:gd name="connsiteX1" fmla="*/ 316194 w 3144852"/>
              <a:gd name="connsiteY1" fmla="*/ 461473 h 905854"/>
              <a:gd name="connsiteX2" fmla="*/ 564023 w 3144852"/>
              <a:gd name="connsiteY2" fmla="*/ 34183 h 905854"/>
              <a:gd name="connsiteX3" fmla="*/ 863125 w 3144852"/>
              <a:gd name="connsiteY3" fmla="*/ 632389 h 905854"/>
              <a:gd name="connsiteX4" fmla="*/ 863125 w 3144852"/>
              <a:gd name="connsiteY4" fmla="*/ 632389 h 905854"/>
              <a:gd name="connsiteX5" fmla="*/ 1102408 w 3144852"/>
              <a:gd name="connsiteY5" fmla="*/ 341832 h 905854"/>
              <a:gd name="connsiteX6" fmla="*/ 1401510 w 3144852"/>
              <a:gd name="connsiteY6" fmla="*/ 905854 h 905854"/>
              <a:gd name="connsiteX7" fmla="*/ 1709159 w 3144852"/>
              <a:gd name="connsiteY7" fmla="*/ 316195 h 905854"/>
              <a:gd name="connsiteX8" fmla="*/ 1982624 w 3144852"/>
              <a:gd name="connsiteY8" fmla="*/ 0 h 905854"/>
              <a:gd name="connsiteX9" fmla="*/ 2281727 w 3144852"/>
              <a:gd name="connsiteY9" fmla="*/ 341832 h 905854"/>
              <a:gd name="connsiteX10" fmla="*/ 2555193 w 3144852"/>
              <a:gd name="connsiteY10" fmla="*/ 512748 h 905854"/>
              <a:gd name="connsiteX11" fmla="*/ 2837204 w 3144852"/>
              <a:gd name="connsiteY11" fmla="*/ 316195 h 905854"/>
              <a:gd name="connsiteX12" fmla="*/ 3144852 w 3144852"/>
              <a:gd name="connsiteY12" fmla="*/ 230737 h 90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4852" h="905854">
                <a:moveTo>
                  <a:pt x="0" y="162370"/>
                </a:moveTo>
                <a:lnTo>
                  <a:pt x="316194" y="461473"/>
                </a:lnTo>
                <a:lnTo>
                  <a:pt x="564023" y="34183"/>
                </a:lnTo>
                <a:lnTo>
                  <a:pt x="863125" y="632389"/>
                </a:lnTo>
                <a:lnTo>
                  <a:pt x="863125" y="632389"/>
                </a:lnTo>
                <a:lnTo>
                  <a:pt x="1102408" y="341832"/>
                </a:lnTo>
                <a:lnTo>
                  <a:pt x="1401510" y="905854"/>
                </a:lnTo>
                <a:lnTo>
                  <a:pt x="1709159" y="316195"/>
                </a:lnTo>
                <a:lnTo>
                  <a:pt x="1982624" y="0"/>
                </a:lnTo>
                <a:lnTo>
                  <a:pt x="2281727" y="341832"/>
                </a:lnTo>
                <a:lnTo>
                  <a:pt x="2555193" y="512748"/>
                </a:lnTo>
                <a:lnTo>
                  <a:pt x="2837204" y="316195"/>
                </a:lnTo>
                <a:lnTo>
                  <a:pt x="3144852" y="230737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Table 4">
            <a:extLst>
              <a:ext uri="{FF2B5EF4-FFF2-40B4-BE49-F238E27FC236}">
                <a16:creationId xmlns:a16="http://schemas.microsoft.com/office/drawing/2014/main" id="{6912E18B-2243-4968-9EC2-D2B06A8AA794}"/>
              </a:ext>
            </a:extLst>
          </p:cNvPr>
          <p:cNvGraphicFramePr>
            <a:graphicFrameLocks noGrp="1"/>
          </p:cNvGraphicFramePr>
          <p:nvPr/>
        </p:nvGraphicFramePr>
        <p:xfrm>
          <a:off x="3777774" y="3866052"/>
          <a:ext cx="3165425" cy="239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542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</a:tblGrid>
              <a:tr h="3522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Trends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042126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26" name="Rectangle 117">
            <a:extLst>
              <a:ext uri="{FF2B5EF4-FFF2-40B4-BE49-F238E27FC236}">
                <a16:creationId xmlns:a16="http://schemas.microsoft.com/office/drawing/2014/main" id="{40826BAB-595A-4690-8CA0-8E416232555F}"/>
              </a:ext>
            </a:extLst>
          </p:cNvPr>
          <p:cNvSpPr/>
          <p:nvPr/>
        </p:nvSpPr>
        <p:spPr>
          <a:xfrm>
            <a:off x="3858384" y="4339654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88">
            <a:extLst>
              <a:ext uri="{FF2B5EF4-FFF2-40B4-BE49-F238E27FC236}">
                <a16:creationId xmlns:a16="http://schemas.microsoft.com/office/drawing/2014/main" id="{CE79F61C-F3F0-4B72-8F49-76E805FD998A}"/>
              </a:ext>
            </a:extLst>
          </p:cNvPr>
          <p:cNvSpPr txBox="1"/>
          <p:nvPr/>
        </p:nvSpPr>
        <p:spPr>
          <a:xfrm>
            <a:off x="3897105" y="5808042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92D050"/>
                </a:solidFill>
              </a:rPr>
              <a:t>● </a:t>
            </a:r>
            <a:r>
              <a:rPr lang="en-US" altLang="ja-JP" sz="900" dirty="0"/>
              <a:t>Trend </a:t>
            </a:r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Change Point</a:t>
            </a:r>
            <a:endParaRPr lang="en-US" sz="900" dirty="0"/>
          </a:p>
        </p:txBody>
      </p:sp>
      <p:sp>
        <p:nvSpPr>
          <p:cNvPr id="62" name="フリーフォーム: 図形 61">
            <a:extLst>
              <a:ext uri="{FF2B5EF4-FFF2-40B4-BE49-F238E27FC236}">
                <a16:creationId xmlns:a16="http://schemas.microsoft.com/office/drawing/2014/main" id="{8F342AF5-74D4-4C1B-A84B-4E244BFFF531}"/>
              </a:ext>
            </a:extLst>
          </p:cNvPr>
          <p:cNvSpPr/>
          <p:nvPr/>
        </p:nvSpPr>
        <p:spPr>
          <a:xfrm>
            <a:off x="3893957" y="4518111"/>
            <a:ext cx="2870534" cy="999512"/>
          </a:xfrm>
          <a:custGeom>
            <a:avLst/>
            <a:gdLst>
              <a:gd name="connsiteX0" fmla="*/ 0 w 6477712"/>
              <a:gd name="connsiteY0" fmla="*/ 658026 h 1486968"/>
              <a:gd name="connsiteX1" fmla="*/ 316194 w 6477712"/>
              <a:gd name="connsiteY1" fmla="*/ 863125 h 1486968"/>
              <a:gd name="connsiteX2" fmla="*/ 581114 w 6477712"/>
              <a:gd name="connsiteY2" fmla="*/ 333286 h 1486968"/>
              <a:gd name="connsiteX3" fmla="*/ 863125 w 6477712"/>
              <a:gd name="connsiteY3" fmla="*/ 1119499 h 1486968"/>
              <a:gd name="connsiteX4" fmla="*/ 1145136 w 6477712"/>
              <a:gd name="connsiteY4" fmla="*/ 1119499 h 1486968"/>
              <a:gd name="connsiteX5" fmla="*/ 1435693 w 6477712"/>
              <a:gd name="connsiteY5" fmla="*/ 1486968 h 1486968"/>
              <a:gd name="connsiteX6" fmla="*/ 1683521 w 6477712"/>
              <a:gd name="connsiteY6" fmla="*/ 846034 h 1486968"/>
              <a:gd name="connsiteX7" fmla="*/ 1991170 w 6477712"/>
              <a:gd name="connsiteY7" fmla="*/ 461473 h 1486968"/>
              <a:gd name="connsiteX8" fmla="*/ 2273181 w 6477712"/>
              <a:gd name="connsiteY8" fmla="*/ 837488 h 1486968"/>
              <a:gd name="connsiteX9" fmla="*/ 2572284 w 6477712"/>
              <a:gd name="connsiteY9" fmla="*/ 1333144 h 1486968"/>
              <a:gd name="connsiteX10" fmla="*/ 2837204 w 6477712"/>
              <a:gd name="connsiteY10" fmla="*/ 820396 h 1486968"/>
              <a:gd name="connsiteX11" fmla="*/ 3127761 w 6477712"/>
              <a:gd name="connsiteY11" fmla="*/ 658026 h 1486968"/>
              <a:gd name="connsiteX12" fmla="*/ 3332860 w 6477712"/>
              <a:gd name="connsiteY12" fmla="*/ 418744 h 1486968"/>
              <a:gd name="connsiteX13" fmla="*/ 3640508 w 6477712"/>
              <a:gd name="connsiteY13" fmla="*/ 615297 h 1486968"/>
              <a:gd name="connsiteX14" fmla="*/ 3913974 w 6477712"/>
              <a:gd name="connsiteY14" fmla="*/ 25637 h 1486968"/>
              <a:gd name="connsiteX15" fmla="*/ 4213077 w 6477712"/>
              <a:gd name="connsiteY15" fmla="*/ 837488 h 1486968"/>
              <a:gd name="connsiteX16" fmla="*/ 4512179 w 6477712"/>
              <a:gd name="connsiteY16" fmla="*/ 846034 h 1486968"/>
              <a:gd name="connsiteX17" fmla="*/ 4794191 w 6477712"/>
              <a:gd name="connsiteY17" fmla="*/ 1256232 h 1486968"/>
              <a:gd name="connsiteX18" fmla="*/ 5042019 w 6477712"/>
              <a:gd name="connsiteY18" fmla="*/ 487110 h 1486968"/>
              <a:gd name="connsiteX19" fmla="*/ 5306938 w 6477712"/>
              <a:gd name="connsiteY19" fmla="*/ 0 h 1486968"/>
              <a:gd name="connsiteX20" fmla="*/ 5623133 w 6477712"/>
              <a:gd name="connsiteY20" fmla="*/ 581114 h 1486968"/>
              <a:gd name="connsiteX21" fmla="*/ 5913690 w 6477712"/>
              <a:gd name="connsiteY21" fmla="*/ 999858 h 1486968"/>
              <a:gd name="connsiteX22" fmla="*/ 6170063 w 6477712"/>
              <a:gd name="connsiteY22" fmla="*/ 358923 h 1486968"/>
              <a:gd name="connsiteX23" fmla="*/ 6452075 w 6477712"/>
              <a:gd name="connsiteY23" fmla="*/ 17092 h 1486968"/>
              <a:gd name="connsiteX24" fmla="*/ 6477712 w 6477712"/>
              <a:gd name="connsiteY24" fmla="*/ 34183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77712" h="1486968">
                <a:moveTo>
                  <a:pt x="0" y="658026"/>
                </a:moveTo>
                <a:lnTo>
                  <a:pt x="316194" y="863125"/>
                </a:lnTo>
                <a:lnTo>
                  <a:pt x="581114" y="333286"/>
                </a:lnTo>
                <a:lnTo>
                  <a:pt x="863125" y="1119499"/>
                </a:lnTo>
                <a:lnTo>
                  <a:pt x="1145136" y="1119499"/>
                </a:lnTo>
                <a:lnTo>
                  <a:pt x="1435693" y="1486968"/>
                </a:lnTo>
                <a:lnTo>
                  <a:pt x="1683521" y="846034"/>
                </a:lnTo>
                <a:lnTo>
                  <a:pt x="1991170" y="461473"/>
                </a:lnTo>
                <a:lnTo>
                  <a:pt x="2273181" y="837488"/>
                </a:lnTo>
                <a:lnTo>
                  <a:pt x="2572284" y="1333144"/>
                </a:lnTo>
                <a:lnTo>
                  <a:pt x="2837204" y="820396"/>
                </a:lnTo>
                <a:lnTo>
                  <a:pt x="3127761" y="658026"/>
                </a:lnTo>
                <a:lnTo>
                  <a:pt x="3332860" y="418744"/>
                </a:lnTo>
                <a:lnTo>
                  <a:pt x="3640508" y="615297"/>
                </a:lnTo>
                <a:lnTo>
                  <a:pt x="3913974" y="25637"/>
                </a:lnTo>
                <a:lnTo>
                  <a:pt x="4213077" y="837488"/>
                </a:lnTo>
                <a:lnTo>
                  <a:pt x="4512179" y="846034"/>
                </a:lnTo>
                <a:lnTo>
                  <a:pt x="4794191" y="1256232"/>
                </a:lnTo>
                <a:lnTo>
                  <a:pt x="5042019" y="487110"/>
                </a:lnTo>
                <a:lnTo>
                  <a:pt x="5306938" y="0"/>
                </a:lnTo>
                <a:lnTo>
                  <a:pt x="5623133" y="581114"/>
                </a:lnTo>
                <a:lnTo>
                  <a:pt x="5913690" y="999858"/>
                </a:lnTo>
                <a:lnTo>
                  <a:pt x="6170063" y="358923"/>
                </a:lnTo>
                <a:lnTo>
                  <a:pt x="6452075" y="17092"/>
                </a:lnTo>
                <a:lnTo>
                  <a:pt x="6477712" y="34183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E08FFBEA-4B36-4B18-8474-39DD8A1C0542}"/>
              </a:ext>
            </a:extLst>
          </p:cNvPr>
          <p:cNvSpPr/>
          <p:nvPr/>
        </p:nvSpPr>
        <p:spPr>
          <a:xfrm>
            <a:off x="3879791" y="4785643"/>
            <a:ext cx="2879932" cy="376015"/>
          </a:xfrm>
          <a:custGeom>
            <a:avLst/>
            <a:gdLst>
              <a:gd name="connsiteX0" fmla="*/ 0 w 2879932"/>
              <a:gd name="connsiteY0" fmla="*/ 367470 h 376015"/>
              <a:gd name="connsiteX1" fmla="*/ 1743342 w 2879932"/>
              <a:gd name="connsiteY1" fmla="*/ 376015 h 376015"/>
              <a:gd name="connsiteX2" fmla="*/ 2879932 w 2879932"/>
              <a:gd name="connsiteY2" fmla="*/ 0 h 37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9932" h="376015">
                <a:moveTo>
                  <a:pt x="0" y="367470"/>
                </a:moveTo>
                <a:lnTo>
                  <a:pt x="1743342" y="376015"/>
                </a:lnTo>
                <a:lnTo>
                  <a:pt x="2879932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88">
            <a:extLst>
              <a:ext uri="{FF2B5EF4-FFF2-40B4-BE49-F238E27FC236}">
                <a16:creationId xmlns:a16="http://schemas.microsoft.com/office/drawing/2014/main" id="{DE0EB9CB-93A6-45AA-AF37-4CB2EE83586D}"/>
              </a:ext>
            </a:extLst>
          </p:cNvPr>
          <p:cNvSpPr txBox="1"/>
          <p:nvPr/>
        </p:nvSpPr>
        <p:spPr>
          <a:xfrm>
            <a:off x="5515919" y="5093241"/>
            <a:ext cx="221457" cy="1374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ja-JP" altLang="en-US" sz="900" dirty="0">
                <a:solidFill>
                  <a:srgbClr val="FF0000"/>
                </a:solidFill>
              </a:rPr>
              <a:t>●</a:t>
            </a:r>
            <a:endParaRPr lang="en-US" sz="900" dirty="0"/>
          </a:p>
        </p:txBody>
      </p:sp>
      <p:sp>
        <p:nvSpPr>
          <p:cNvPr id="131" name="Rectangle 117">
            <a:extLst>
              <a:ext uri="{FF2B5EF4-FFF2-40B4-BE49-F238E27FC236}">
                <a16:creationId xmlns:a16="http://schemas.microsoft.com/office/drawing/2014/main" id="{0C69868E-7D78-4956-A31F-01F08410E92B}"/>
              </a:ext>
            </a:extLst>
          </p:cNvPr>
          <p:cNvSpPr/>
          <p:nvPr/>
        </p:nvSpPr>
        <p:spPr>
          <a:xfrm>
            <a:off x="7124328" y="4343706"/>
            <a:ext cx="2990834" cy="181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88">
            <a:extLst>
              <a:ext uri="{FF2B5EF4-FFF2-40B4-BE49-F238E27FC236}">
                <a16:creationId xmlns:a16="http://schemas.microsoft.com/office/drawing/2014/main" id="{65EB8059-BFDE-4708-AD01-B12DA0F32559}"/>
              </a:ext>
            </a:extLst>
          </p:cNvPr>
          <p:cNvSpPr txBox="1"/>
          <p:nvPr/>
        </p:nvSpPr>
        <p:spPr>
          <a:xfrm>
            <a:off x="7217629" y="5712961"/>
            <a:ext cx="2879932" cy="4310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altLang="ja-JP" sz="900" dirty="0"/>
          </a:p>
          <a:p>
            <a:pPr algn="ctr"/>
            <a:r>
              <a:rPr lang="en-US" altLang="ja-JP" sz="900" dirty="0"/>
              <a:t>Periods</a:t>
            </a:r>
            <a:r>
              <a:rPr lang="ja-JP" altLang="en-US" sz="900" dirty="0"/>
              <a:t> </a:t>
            </a:r>
            <a:endParaRPr lang="en-US" altLang="ja-JP" sz="900" dirty="0"/>
          </a:p>
          <a:p>
            <a:r>
              <a:rPr lang="ja-JP" altLang="en-US" sz="900" dirty="0">
                <a:solidFill>
                  <a:srgbClr val="0790DC"/>
                </a:solidFill>
              </a:rPr>
              <a:t>●</a:t>
            </a:r>
            <a:r>
              <a:rPr lang="ja-JP" altLang="en-US" sz="900" dirty="0"/>
              <a:t> </a:t>
            </a:r>
            <a:r>
              <a:rPr lang="en-US" altLang="ja-JP" sz="900" dirty="0"/>
              <a:t>Actual </a:t>
            </a:r>
            <a:r>
              <a:rPr lang="ja-JP" altLang="en-US" sz="900" dirty="0">
                <a:solidFill>
                  <a:srgbClr val="FFC000"/>
                </a:solidFill>
              </a:rPr>
              <a:t>●</a:t>
            </a:r>
            <a:r>
              <a:rPr lang="ja-JP" altLang="en-US" sz="900" dirty="0">
                <a:solidFill>
                  <a:srgbClr val="92D050"/>
                </a:solidFill>
              </a:rPr>
              <a:t> </a:t>
            </a:r>
            <a:r>
              <a:rPr lang="en-US" altLang="ja-JP" sz="900" dirty="0"/>
              <a:t>Outliner</a:t>
            </a:r>
            <a:endParaRPr lang="en-US" sz="9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3640C2A-B3DF-4A58-A289-1BA6439C035A}"/>
              </a:ext>
            </a:extLst>
          </p:cNvPr>
          <p:cNvCxnSpPr/>
          <p:nvPr/>
        </p:nvCxnSpPr>
        <p:spPr>
          <a:xfrm>
            <a:off x="7124328" y="5017869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89EF212-EE3E-4B41-A089-D4CB5B5C4872}"/>
              </a:ext>
            </a:extLst>
          </p:cNvPr>
          <p:cNvCxnSpPr/>
          <p:nvPr/>
        </p:nvCxnSpPr>
        <p:spPr>
          <a:xfrm>
            <a:off x="7131588" y="5692786"/>
            <a:ext cx="27889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879DE112-8D38-4834-9F25-D1D4E95457B1}"/>
              </a:ext>
            </a:extLst>
          </p:cNvPr>
          <p:cNvSpPr/>
          <p:nvPr/>
        </p:nvSpPr>
        <p:spPr>
          <a:xfrm>
            <a:off x="7126514" y="4383314"/>
            <a:ext cx="2757715" cy="1494972"/>
          </a:xfrm>
          <a:custGeom>
            <a:avLst/>
            <a:gdLst>
              <a:gd name="connsiteX0" fmla="*/ 0 w 2757715"/>
              <a:gd name="connsiteY0" fmla="*/ 1059543 h 1494972"/>
              <a:gd name="connsiteX1" fmla="*/ 116115 w 2757715"/>
              <a:gd name="connsiteY1" fmla="*/ 856343 h 1494972"/>
              <a:gd name="connsiteX2" fmla="*/ 232229 w 2757715"/>
              <a:gd name="connsiteY2" fmla="*/ 1146629 h 1494972"/>
              <a:gd name="connsiteX3" fmla="*/ 348343 w 2757715"/>
              <a:gd name="connsiteY3" fmla="*/ 943429 h 1494972"/>
              <a:gd name="connsiteX4" fmla="*/ 522515 w 2757715"/>
              <a:gd name="connsiteY4" fmla="*/ 943429 h 1494972"/>
              <a:gd name="connsiteX5" fmla="*/ 624115 w 2757715"/>
              <a:gd name="connsiteY5" fmla="*/ 696686 h 1494972"/>
              <a:gd name="connsiteX6" fmla="*/ 798286 w 2757715"/>
              <a:gd name="connsiteY6" fmla="*/ 1233715 h 1494972"/>
              <a:gd name="connsiteX7" fmla="*/ 885372 w 2757715"/>
              <a:gd name="connsiteY7" fmla="*/ 914400 h 1494972"/>
              <a:gd name="connsiteX8" fmla="*/ 1088572 w 2757715"/>
              <a:gd name="connsiteY8" fmla="*/ 638629 h 1494972"/>
              <a:gd name="connsiteX9" fmla="*/ 1262743 w 2757715"/>
              <a:gd name="connsiteY9" fmla="*/ 986972 h 1494972"/>
              <a:gd name="connsiteX10" fmla="*/ 1262743 w 2757715"/>
              <a:gd name="connsiteY10" fmla="*/ 1175657 h 1494972"/>
              <a:gd name="connsiteX11" fmla="*/ 1407886 w 2757715"/>
              <a:gd name="connsiteY11" fmla="*/ 870857 h 1494972"/>
              <a:gd name="connsiteX12" fmla="*/ 1509486 w 2757715"/>
              <a:gd name="connsiteY12" fmla="*/ 1088572 h 1494972"/>
              <a:gd name="connsiteX13" fmla="*/ 1611086 w 2757715"/>
              <a:gd name="connsiteY13" fmla="*/ 885372 h 1494972"/>
              <a:gd name="connsiteX14" fmla="*/ 1814286 w 2757715"/>
              <a:gd name="connsiteY14" fmla="*/ 1494972 h 1494972"/>
              <a:gd name="connsiteX15" fmla="*/ 2032000 w 2757715"/>
              <a:gd name="connsiteY15" fmla="*/ 0 h 1494972"/>
              <a:gd name="connsiteX16" fmla="*/ 2264229 w 2757715"/>
              <a:gd name="connsiteY16" fmla="*/ 1175657 h 1494972"/>
              <a:gd name="connsiteX17" fmla="*/ 2394857 w 2757715"/>
              <a:gd name="connsiteY17" fmla="*/ 827315 h 1494972"/>
              <a:gd name="connsiteX18" fmla="*/ 2467429 w 2757715"/>
              <a:gd name="connsiteY18" fmla="*/ 1088572 h 1494972"/>
              <a:gd name="connsiteX19" fmla="*/ 2598057 w 2757715"/>
              <a:gd name="connsiteY19" fmla="*/ 682172 h 1494972"/>
              <a:gd name="connsiteX20" fmla="*/ 2757715 w 2757715"/>
              <a:gd name="connsiteY20" fmla="*/ 1146629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7715" h="1494972">
                <a:moveTo>
                  <a:pt x="0" y="1059543"/>
                </a:moveTo>
                <a:lnTo>
                  <a:pt x="116115" y="856343"/>
                </a:lnTo>
                <a:lnTo>
                  <a:pt x="232229" y="1146629"/>
                </a:lnTo>
                <a:lnTo>
                  <a:pt x="348343" y="943429"/>
                </a:lnTo>
                <a:lnTo>
                  <a:pt x="522515" y="943429"/>
                </a:lnTo>
                <a:lnTo>
                  <a:pt x="624115" y="696686"/>
                </a:lnTo>
                <a:lnTo>
                  <a:pt x="798286" y="1233715"/>
                </a:lnTo>
                <a:lnTo>
                  <a:pt x="885372" y="914400"/>
                </a:lnTo>
                <a:lnTo>
                  <a:pt x="1088572" y="638629"/>
                </a:lnTo>
                <a:lnTo>
                  <a:pt x="1262743" y="986972"/>
                </a:lnTo>
                <a:lnTo>
                  <a:pt x="1262743" y="1175657"/>
                </a:lnTo>
                <a:lnTo>
                  <a:pt x="1407886" y="870857"/>
                </a:lnTo>
                <a:lnTo>
                  <a:pt x="1509486" y="1088572"/>
                </a:lnTo>
                <a:lnTo>
                  <a:pt x="1611086" y="885372"/>
                </a:lnTo>
                <a:lnTo>
                  <a:pt x="1814286" y="1494972"/>
                </a:lnTo>
                <a:lnTo>
                  <a:pt x="2032000" y="0"/>
                </a:lnTo>
                <a:lnTo>
                  <a:pt x="2264229" y="1175657"/>
                </a:lnTo>
                <a:lnTo>
                  <a:pt x="2394857" y="827315"/>
                </a:lnTo>
                <a:lnTo>
                  <a:pt x="2467429" y="1088572"/>
                </a:lnTo>
                <a:lnTo>
                  <a:pt x="2598057" y="682172"/>
                </a:lnTo>
                <a:lnTo>
                  <a:pt x="2757715" y="1146629"/>
                </a:lnTo>
              </a:path>
            </a:pathLst>
          </a:custGeom>
          <a:noFill/>
          <a:ln w="3810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C488123-20FE-40FC-9E67-A71C9441FF7D}"/>
              </a:ext>
            </a:extLst>
          </p:cNvPr>
          <p:cNvGrpSpPr/>
          <p:nvPr/>
        </p:nvGrpSpPr>
        <p:grpSpPr>
          <a:xfrm>
            <a:off x="9962171" y="3032979"/>
            <a:ext cx="1191530" cy="792041"/>
            <a:chOff x="10236573" y="5238518"/>
            <a:chExt cx="1191530" cy="79204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6C4957-05F3-4DDE-8E56-93958413FCDD}"/>
                </a:ext>
              </a:extLst>
            </p:cNvPr>
            <p:cNvSpPr/>
            <p:nvPr/>
          </p:nvSpPr>
          <p:spPr>
            <a:xfrm rot="2376938">
              <a:off x="10929141" y="5929525"/>
              <a:ext cx="498962" cy="101034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67216B-8431-42C6-AEA0-337F60BFCCB6}"/>
                </a:ext>
              </a:extLst>
            </p:cNvPr>
            <p:cNvSpPr/>
            <p:nvPr/>
          </p:nvSpPr>
          <p:spPr>
            <a:xfrm>
              <a:off x="10236573" y="5238518"/>
              <a:ext cx="834190" cy="753979"/>
            </a:xfrm>
            <a:prstGeom prst="ellipse">
              <a:avLst/>
            </a:prstGeom>
            <a:noFill/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Hexagon 87">
            <a:extLst>
              <a:ext uri="{FF2B5EF4-FFF2-40B4-BE49-F238E27FC236}">
                <a16:creationId xmlns:a16="http://schemas.microsoft.com/office/drawing/2014/main" id="{D17051E7-6CC8-43C8-807F-2190F6F72C66}"/>
              </a:ext>
            </a:extLst>
          </p:cNvPr>
          <p:cNvSpPr/>
          <p:nvPr/>
        </p:nvSpPr>
        <p:spPr>
          <a:xfrm rot="16200000">
            <a:off x="639891" y="2674129"/>
            <a:ext cx="1822862" cy="15820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34768A-598C-4DFB-879D-F81C7FB68DEB}"/>
              </a:ext>
            </a:extLst>
          </p:cNvPr>
          <p:cNvSpPr/>
          <p:nvPr/>
        </p:nvSpPr>
        <p:spPr>
          <a:xfrm>
            <a:off x="2116964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331306-FE6A-414C-BDE8-08A8C10D198E}"/>
              </a:ext>
            </a:extLst>
          </p:cNvPr>
          <p:cNvSpPr/>
          <p:nvPr/>
        </p:nvSpPr>
        <p:spPr>
          <a:xfrm>
            <a:off x="1512356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C34A56-4DE8-492A-B815-91280FA73CBD}"/>
              </a:ext>
            </a:extLst>
          </p:cNvPr>
          <p:cNvSpPr/>
          <p:nvPr/>
        </p:nvSpPr>
        <p:spPr>
          <a:xfrm>
            <a:off x="2116964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D4D158-842A-46D7-BBC6-866388077E20}"/>
              </a:ext>
            </a:extLst>
          </p:cNvPr>
          <p:cNvSpPr/>
          <p:nvPr/>
        </p:nvSpPr>
        <p:spPr>
          <a:xfrm flipV="1">
            <a:off x="1512356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5FEE19-0783-45DE-AB89-7F649F48BF8B}"/>
              </a:ext>
            </a:extLst>
          </p:cNvPr>
          <p:cNvSpPr/>
          <p:nvPr/>
        </p:nvSpPr>
        <p:spPr>
          <a:xfrm>
            <a:off x="2116964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004A7-C792-43E0-9E93-F73F3EF7A46E}"/>
              </a:ext>
            </a:extLst>
          </p:cNvPr>
          <p:cNvSpPr/>
          <p:nvPr/>
        </p:nvSpPr>
        <p:spPr>
          <a:xfrm>
            <a:off x="1393655" y="3085723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74F187-D5B2-4435-AEFF-2ACAB12027BD}"/>
              </a:ext>
            </a:extLst>
          </p:cNvPr>
          <p:cNvSpPr/>
          <p:nvPr/>
        </p:nvSpPr>
        <p:spPr>
          <a:xfrm>
            <a:off x="1393655" y="3582727"/>
            <a:ext cx="315334" cy="315334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48E47B-D350-4661-9BFC-4A4128D621AC}"/>
              </a:ext>
            </a:extLst>
          </p:cNvPr>
          <p:cNvSpPr/>
          <p:nvPr/>
        </p:nvSpPr>
        <p:spPr>
          <a:xfrm>
            <a:off x="601757" y="272879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FF7F589-2AF1-4B25-B628-674C6B65A53B}"/>
              </a:ext>
            </a:extLst>
          </p:cNvPr>
          <p:cNvSpPr/>
          <p:nvPr/>
        </p:nvSpPr>
        <p:spPr>
          <a:xfrm>
            <a:off x="601757" y="389184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563A0B2-459B-45C0-91AC-F74B6566D0D7}"/>
              </a:ext>
            </a:extLst>
          </p:cNvPr>
          <p:cNvSpPr/>
          <p:nvPr/>
        </p:nvSpPr>
        <p:spPr>
          <a:xfrm>
            <a:off x="601757" y="329171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A1BC066-0C2C-4F06-9773-2A9FBC800FE5}"/>
              </a:ext>
            </a:extLst>
          </p:cNvPr>
          <p:cNvSpPr/>
          <p:nvPr/>
        </p:nvSpPr>
        <p:spPr>
          <a:xfrm flipH="1">
            <a:off x="842984" y="3035838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0BC297F-18DD-4536-A123-BAE0903235E3}"/>
              </a:ext>
            </a:extLst>
          </p:cNvPr>
          <p:cNvSpPr/>
          <p:nvPr/>
        </p:nvSpPr>
        <p:spPr>
          <a:xfrm flipH="1" flipV="1">
            <a:off x="842984" y="3716826"/>
            <a:ext cx="689810" cy="208547"/>
          </a:xfrm>
          <a:custGeom>
            <a:avLst/>
            <a:gdLst>
              <a:gd name="connsiteX0" fmla="*/ 0 w 689810"/>
              <a:gd name="connsiteY0" fmla="*/ 208547 h 208547"/>
              <a:gd name="connsiteX1" fmla="*/ 481263 w 689810"/>
              <a:gd name="connsiteY1" fmla="*/ 208547 h 208547"/>
              <a:gd name="connsiteX2" fmla="*/ 689810 w 689810"/>
              <a:gd name="connsiteY2" fmla="*/ 0 h 20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0" h="208547">
                <a:moveTo>
                  <a:pt x="0" y="208547"/>
                </a:moveTo>
                <a:lnTo>
                  <a:pt x="481263" y="208547"/>
                </a:lnTo>
                <a:lnTo>
                  <a:pt x="689810" y="0"/>
                </a:lnTo>
              </a:path>
            </a:pathLst>
          </a:custGeom>
          <a:noFill/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AB76D91-E523-4367-B1D8-B0B9510FB584}"/>
              </a:ext>
            </a:extLst>
          </p:cNvPr>
          <p:cNvSpPr/>
          <p:nvPr/>
        </p:nvSpPr>
        <p:spPr>
          <a:xfrm>
            <a:off x="1377889" y="2449799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8D31E9A-D9B0-4612-9B61-86140DFD67F0}"/>
              </a:ext>
            </a:extLst>
          </p:cNvPr>
          <p:cNvSpPr/>
          <p:nvPr/>
        </p:nvSpPr>
        <p:spPr>
          <a:xfrm>
            <a:off x="1377889" y="4176254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ECF039A-1AB4-48A4-A817-AB9701E1C7AD}"/>
              </a:ext>
            </a:extLst>
          </p:cNvPr>
          <p:cNvSpPr/>
          <p:nvPr/>
        </p:nvSpPr>
        <p:spPr>
          <a:xfrm>
            <a:off x="662220" y="223804"/>
            <a:ext cx="1762913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A395F77-E07D-4F33-BA06-E285D462177E}"/>
              </a:ext>
            </a:extLst>
          </p:cNvPr>
          <p:cNvSpPr/>
          <p:nvPr/>
        </p:nvSpPr>
        <p:spPr>
          <a:xfrm>
            <a:off x="996361" y="223804"/>
            <a:ext cx="1094631" cy="17629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225F32F-E904-4ECF-9BC2-FE073D3FD62A}"/>
              </a:ext>
            </a:extLst>
          </p:cNvPr>
          <p:cNvSpPr txBox="1"/>
          <p:nvPr/>
        </p:nvSpPr>
        <p:spPr>
          <a:xfrm>
            <a:off x="814620" y="637370"/>
            <a:ext cx="1459639" cy="456842"/>
          </a:xfrm>
          <a:prstGeom prst="roundRect">
            <a:avLst>
              <a:gd name="adj" fmla="val 50000"/>
            </a:avLst>
          </a:prstGeom>
          <a:solidFill>
            <a:srgbClr val="0790DC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WWW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7AB6F82-C9D2-4CD2-90E7-C92A452AAFAA}"/>
              </a:ext>
            </a:extLst>
          </p:cNvPr>
          <p:cNvCxnSpPr/>
          <p:nvPr/>
        </p:nvCxnSpPr>
        <p:spPr>
          <a:xfrm>
            <a:off x="738853" y="1441806"/>
            <a:ext cx="1600218" cy="0"/>
          </a:xfrm>
          <a:prstGeom prst="line">
            <a:avLst/>
          </a:prstGeom>
          <a:ln w="57150">
            <a:solidFill>
              <a:srgbClr val="0790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C3E7BC1-87A9-462A-BE1B-B696ACCB2FFF}"/>
              </a:ext>
            </a:extLst>
          </p:cNvPr>
          <p:cNvGrpSpPr/>
          <p:nvPr/>
        </p:nvGrpSpPr>
        <p:grpSpPr>
          <a:xfrm>
            <a:off x="1532794" y="1165121"/>
            <a:ext cx="1181222" cy="820662"/>
            <a:chOff x="6864897" y="887460"/>
            <a:chExt cx="1181222" cy="8206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D2C179B-DC0E-41AB-BC45-8A5A4846F38B}"/>
                </a:ext>
              </a:extLst>
            </p:cNvPr>
            <p:cNvSpPr/>
            <p:nvPr/>
          </p:nvSpPr>
          <p:spPr>
            <a:xfrm rot="2376938">
              <a:off x="7547157" y="1574754"/>
              <a:ext cx="498962" cy="133368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5A53EEB-38B3-4B1F-A831-2A83A1DF0460}"/>
                </a:ext>
              </a:extLst>
            </p:cNvPr>
            <p:cNvSpPr/>
            <p:nvPr/>
          </p:nvSpPr>
          <p:spPr>
            <a:xfrm>
              <a:off x="6864897" y="887460"/>
              <a:ext cx="834190" cy="75397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3E36FC5-756F-40C4-8C4C-CFE2D7580C07}"/>
              </a:ext>
            </a:extLst>
          </p:cNvPr>
          <p:cNvGrpSpPr/>
          <p:nvPr/>
        </p:nvGrpSpPr>
        <p:grpSpPr>
          <a:xfrm>
            <a:off x="3551137" y="503816"/>
            <a:ext cx="1526076" cy="1569997"/>
            <a:chOff x="8979492" y="319244"/>
            <a:chExt cx="1526076" cy="2089667"/>
          </a:xfrm>
        </p:grpSpPr>
        <p:sp>
          <p:nvSpPr>
            <p:cNvPr id="249" name="Flowchart: Magnetic Disk 248">
              <a:extLst>
                <a:ext uri="{FF2B5EF4-FFF2-40B4-BE49-F238E27FC236}">
                  <a16:creationId xmlns:a16="http://schemas.microsoft.com/office/drawing/2014/main" id="{85B68644-B7BA-4503-8C21-9EB904A474E3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812B6B4A-3039-431A-A7B3-1F6854616BFE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E051D5AE-5046-49BD-94D8-CF2237F01660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5A247D-DE30-4B6E-959B-4B696C9CCE9D}"/>
              </a:ext>
            </a:extLst>
          </p:cNvPr>
          <p:cNvGrpSpPr/>
          <p:nvPr/>
        </p:nvGrpSpPr>
        <p:grpSpPr>
          <a:xfrm>
            <a:off x="8485429" y="568677"/>
            <a:ext cx="1526076" cy="1569997"/>
            <a:chOff x="8979492" y="319244"/>
            <a:chExt cx="1526076" cy="2089667"/>
          </a:xfrm>
        </p:grpSpPr>
        <p:sp>
          <p:nvSpPr>
            <p:cNvPr id="295" name="Flowchart: Magnetic Disk 294">
              <a:extLst>
                <a:ext uri="{FF2B5EF4-FFF2-40B4-BE49-F238E27FC236}">
                  <a16:creationId xmlns:a16="http://schemas.microsoft.com/office/drawing/2014/main" id="{FD123CA5-11F6-440C-95AC-D1FC83CC5BF6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6" name="Flowchart: Magnetic Disk 295">
              <a:extLst>
                <a:ext uri="{FF2B5EF4-FFF2-40B4-BE49-F238E27FC236}">
                  <a16:creationId xmlns:a16="http://schemas.microsoft.com/office/drawing/2014/main" id="{24EDD12D-2A8F-4849-8EFE-6F0642B23DB3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Flowchart: Magnetic Disk 296">
              <a:extLst>
                <a:ext uri="{FF2B5EF4-FFF2-40B4-BE49-F238E27FC236}">
                  <a16:creationId xmlns:a16="http://schemas.microsoft.com/office/drawing/2014/main" id="{A2BFA6AF-E862-4555-A885-4E196BA83C4D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1FA84F-7E0C-4B62-B716-4AB8EE707DA9}"/>
              </a:ext>
            </a:extLst>
          </p:cNvPr>
          <p:cNvGrpSpPr/>
          <p:nvPr/>
        </p:nvGrpSpPr>
        <p:grpSpPr>
          <a:xfrm>
            <a:off x="8868393" y="663965"/>
            <a:ext cx="1478210" cy="1792275"/>
            <a:chOff x="9724965" y="1352750"/>
            <a:chExt cx="1478210" cy="179227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93B6C2F-C82C-4CB1-B922-68D0181A934C}"/>
                </a:ext>
              </a:extLst>
            </p:cNvPr>
            <p:cNvSpPr/>
            <p:nvPr/>
          </p:nvSpPr>
          <p:spPr>
            <a:xfrm rot="18317272">
              <a:off x="10732081" y="1646750"/>
              <a:ext cx="761019" cy="1730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Trapezoid 254">
              <a:extLst>
                <a:ext uri="{FF2B5EF4-FFF2-40B4-BE49-F238E27FC236}">
                  <a16:creationId xmlns:a16="http://schemas.microsoft.com/office/drawing/2014/main" id="{ECF943CE-B617-456B-9E11-AB7FA9929B47}"/>
                </a:ext>
              </a:extLst>
            </p:cNvPr>
            <p:cNvSpPr/>
            <p:nvPr/>
          </p:nvSpPr>
          <p:spPr>
            <a:xfrm rot="2141111">
              <a:off x="10156394" y="1972852"/>
              <a:ext cx="951388" cy="883692"/>
            </a:xfrm>
            <a:prstGeom prst="trapezoid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4756459-AF19-435D-AA44-BAE1078871C4}"/>
                </a:ext>
              </a:extLst>
            </p:cNvPr>
            <p:cNvSpPr/>
            <p:nvPr/>
          </p:nvSpPr>
          <p:spPr>
            <a:xfrm rot="18317272">
              <a:off x="10837067" y="1740990"/>
              <a:ext cx="147924" cy="584292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AFCF4F2-BF8C-4587-9FBA-52DB05CE983A}"/>
                </a:ext>
              </a:extLst>
            </p:cNvPr>
            <p:cNvSpPr/>
            <p:nvPr/>
          </p:nvSpPr>
          <p:spPr>
            <a:xfrm rot="18317272">
              <a:off x="10909767" y="1729325"/>
              <a:ext cx="178988" cy="39907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11DCFE2-6A36-4239-89F0-07594496D1DC}"/>
                </a:ext>
              </a:extLst>
            </p:cNvPr>
            <p:cNvSpPr/>
            <p:nvPr/>
          </p:nvSpPr>
          <p:spPr>
            <a:xfrm rot="18725043">
              <a:off x="10124958" y="2456434"/>
              <a:ext cx="355021" cy="45561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DBC2221-579A-4D1E-A86C-33323BAC9BFB}"/>
                </a:ext>
              </a:extLst>
            </p:cNvPr>
            <p:cNvSpPr/>
            <p:nvPr/>
          </p:nvSpPr>
          <p:spPr>
            <a:xfrm rot="18143596">
              <a:off x="10436502" y="2670724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E4F323-BF3D-4C97-B859-235CF91DA446}"/>
                </a:ext>
              </a:extLst>
            </p:cNvPr>
            <p:cNvSpPr/>
            <p:nvPr/>
          </p:nvSpPr>
          <p:spPr>
            <a:xfrm rot="17859899">
              <a:off x="10556818" y="2807082"/>
              <a:ext cx="293405" cy="50117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50133EA-B6C9-4233-8A82-D00CBAB8CF33}"/>
                </a:ext>
              </a:extLst>
            </p:cNvPr>
            <p:cNvSpPr/>
            <p:nvPr/>
          </p:nvSpPr>
          <p:spPr>
            <a:xfrm rot="18409545">
              <a:off x="10248396" y="2626947"/>
              <a:ext cx="220440" cy="4141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248A2B3-A53E-409C-914E-3BC324E3FCBD}"/>
                </a:ext>
              </a:extLst>
            </p:cNvPr>
            <p:cNvSpPr/>
            <p:nvPr/>
          </p:nvSpPr>
          <p:spPr>
            <a:xfrm rot="18317272">
              <a:off x="9813411" y="2134928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1D2EC6F1-F0E5-4CDB-8558-E6C028385A5E}"/>
                </a:ext>
              </a:extLst>
            </p:cNvPr>
            <p:cNvSpPr/>
            <p:nvPr/>
          </p:nvSpPr>
          <p:spPr>
            <a:xfrm rot="18317272">
              <a:off x="10134909" y="2086272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550BBA1-7405-4E6B-AAAA-F27F194F8A02}"/>
                </a:ext>
              </a:extLst>
            </p:cNvPr>
            <p:cNvSpPr/>
            <p:nvPr/>
          </p:nvSpPr>
          <p:spPr>
            <a:xfrm rot="18317272">
              <a:off x="10960424" y="2784630"/>
              <a:ext cx="111137" cy="115599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36D8537-7CD3-4EAE-9D4A-7E9F3BD0A03A}"/>
                </a:ext>
              </a:extLst>
            </p:cNvPr>
            <p:cNvSpPr/>
            <p:nvPr/>
          </p:nvSpPr>
          <p:spPr>
            <a:xfrm rot="18317272">
              <a:off x="9726808" y="2513924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07056E-0B98-44B1-9161-972DE798B917}"/>
                </a:ext>
              </a:extLst>
            </p:cNvPr>
            <p:cNvSpPr/>
            <p:nvPr/>
          </p:nvSpPr>
          <p:spPr>
            <a:xfrm rot="18317272">
              <a:off x="11018194" y="2521947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C40C033-6579-4774-94BB-884343E43F64}"/>
                </a:ext>
              </a:extLst>
            </p:cNvPr>
            <p:cNvSpPr/>
            <p:nvPr/>
          </p:nvSpPr>
          <p:spPr>
            <a:xfrm rot="18317272">
              <a:off x="11018194" y="3051333"/>
              <a:ext cx="91849" cy="95536"/>
            </a:xfrm>
            <a:prstGeom prst="rect">
              <a:avLst/>
            </a:prstGeom>
            <a:solidFill>
              <a:srgbClr val="0790DC"/>
            </a:solidFill>
            <a:ln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6AFBC1D-FBB7-49BA-96F0-8E330FA75007}"/>
              </a:ext>
            </a:extLst>
          </p:cNvPr>
          <p:cNvGrpSpPr/>
          <p:nvPr/>
        </p:nvGrpSpPr>
        <p:grpSpPr>
          <a:xfrm>
            <a:off x="5929309" y="503816"/>
            <a:ext cx="1526076" cy="1569997"/>
            <a:chOff x="8979492" y="319244"/>
            <a:chExt cx="1526076" cy="2089667"/>
          </a:xfrm>
        </p:grpSpPr>
        <p:sp>
          <p:nvSpPr>
            <p:cNvPr id="102" name="Flowchart: Magnetic Disk 101">
              <a:extLst>
                <a:ext uri="{FF2B5EF4-FFF2-40B4-BE49-F238E27FC236}">
                  <a16:creationId xmlns:a16="http://schemas.microsoft.com/office/drawing/2014/main" id="{594851E8-B34A-4099-9BDF-A2C2F100B0D9}"/>
                </a:ext>
              </a:extLst>
            </p:cNvPr>
            <p:cNvSpPr/>
            <p:nvPr/>
          </p:nvSpPr>
          <p:spPr>
            <a:xfrm>
              <a:off x="8979492" y="1654932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Flowchart: Magnetic Disk 102">
              <a:extLst>
                <a:ext uri="{FF2B5EF4-FFF2-40B4-BE49-F238E27FC236}">
                  <a16:creationId xmlns:a16="http://schemas.microsoft.com/office/drawing/2014/main" id="{AFCD1A1E-CE84-4FBE-9DF1-129EF04F6E4D}"/>
                </a:ext>
              </a:extLst>
            </p:cNvPr>
            <p:cNvSpPr/>
            <p:nvPr/>
          </p:nvSpPr>
          <p:spPr>
            <a:xfrm>
              <a:off x="8979492" y="987088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Flowchart: Magnetic Disk 103">
              <a:extLst>
                <a:ext uri="{FF2B5EF4-FFF2-40B4-BE49-F238E27FC236}">
                  <a16:creationId xmlns:a16="http://schemas.microsoft.com/office/drawing/2014/main" id="{3836F182-0DD8-4F1A-A60D-DB1E487E195A}"/>
                </a:ext>
              </a:extLst>
            </p:cNvPr>
            <p:cNvSpPr/>
            <p:nvPr/>
          </p:nvSpPr>
          <p:spPr>
            <a:xfrm>
              <a:off x="8979492" y="319244"/>
              <a:ext cx="1526076" cy="753979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Shape 108">
            <a:extLst>
              <a:ext uri="{FF2B5EF4-FFF2-40B4-BE49-F238E27FC236}">
                <a16:creationId xmlns:a16="http://schemas.microsoft.com/office/drawing/2014/main" id="{5AC406D0-F194-49C1-AA6D-50D194C7C597}"/>
              </a:ext>
            </a:extLst>
          </p:cNvPr>
          <p:cNvSpPr/>
          <p:nvPr/>
        </p:nvSpPr>
        <p:spPr>
          <a:xfrm>
            <a:off x="6351751" y="744300"/>
            <a:ext cx="1526076" cy="1526076"/>
          </a:xfrm>
          <a:prstGeom prst="gear9">
            <a:avLst>
              <a:gd name="adj1" fmla="val 14361"/>
              <a:gd name="adj2" fmla="val 2679"/>
            </a:avLst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790DC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E1A4F4-B6FE-47BF-B804-0C9F46216F11}"/>
              </a:ext>
            </a:extLst>
          </p:cNvPr>
          <p:cNvSpPr/>
          <p:nvPr/>
        </p:nvSpPr>
        <p:spPr>
          <a:xfrm>
            <a:off x="6920047" y="1312596"/>
            <a:ext cx="389484" cy="38948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61DAD07-24C0-45ED-854D-75CE2CDC99EB}"/>
              </a:ext>
            </a:extLst>
          </p:cNvPr>
          <p:cNvGrpSpPr/>
          <p:nvPr/>
        </p:nvGrpSpPr>
        <p:grpSpPr>
          <a:xfrm>
            <a:off x="396771" y="4647505"/>
            <a:ext cx="2391463" cy="2073322"/>
            <a:chOff x="396771" y="4647505"/>
            <a:chExt cx="2391463" cy="2073322"/>
          </a:xfrm>
        </p:grpSpPr>
        <p:sp>
          <p:nvSpPr>
            <p:cNvPr id="94" name="Hexagon 104">
              <a:extLst>
                <a:ext uri="{FF2B5EF4-FFF2-40B4-BE49-F238E27FC236}">
                  <a16:creationId xmlns:a16="http://schemas.microsoft.com/office/drawing/2014/main" id="{4E888766-05A7-4223-B4FF-3B458221A2F3}"/>
                </a:ext>
              </a:extLst>
            </p:cNvPr>
            <p:cNvSpPr/>
            <p:nvPr/>
          </p:nvSpPr>
          <p:spPr>
            <a:xfrm rot="10800000">
              <a:off x="473730" y="4808931"/>
              <a:ext cx="2168062" cy="1771177"/>
            </a:xfrm>
            <a:prstGeom prst="hexagon">
              <a:avLst>
                <a:gd name="adj" fmla="val 48692"/>
                <a:gd name="v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1024">
              <a:extLst>
                <a:ext uri="{FF2B5EF4-FFF2-40B4-BE49-F238E27FC236}">
                  <a16:creationId xmlns:a16="http://schemas.microsoft.com/office/drawing/2014/main" id="{B962E201-8963-48B0-8550-41ED8A8C3644}"/>
                </a:ext>
              </a:extLst>
            </p:cNvPr>
            <p:cNvCxnSpPr>
              <a:cxnSpLocks/>
              <a:stCxn id="149" idx="5"/>
              <a:endCxn id="137" idx="1"/>
            </p:cNvCxnSpPr>
            <p:nvPr/>
          </p:nvCxnSpPr>
          <p:spPr>
            <a:xfrm>
              <a:off x="1404805" y="4943575"/>
              <a:ext cx="364358" cy="35911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40">
              <a:extLst>
                <a:ext uri="{FF2B5EF4-FFF2-40B4-BE49-F238E27FC236}">
                  <a16:creationId xmlns:a16="http://schemas.microsoft.com/office/drawing/2014/main" id="{3E2303AC-BA0E-4A11-AE04-CEB4A5A44B53}"/>
                </a:ext>
              </a:extLst>
            </p:cNvPr>
            <p:cNvCxnSpPr>
              <a:cxnSpLocks/>
              <a:stCxn id="148" idx="7"/>
              <a:endCxn id="135" idx="3"/>
            </p:cNvCxnSpPr>
            <p:nvPr/>
          </p:nvCxnSpPr>
          <p:spPr>
            <a:xfrm flipV="1">
              <a:off x="1393655" y="4943575"/>
              <a:ext cx="382407" cy="38603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3">
              <a:extLst>
                <a:ext uri="{FF2B5EF4-FFF2-40B4-BE49-F238E27FC236}">
                  <a16:creationId xmlns:a16="http://schemas.microsoft.com/office/drawing/2014/main" id="{2939B77C-0479-4D81-9E53-BFF7CBEFDF26}"/>
                </a:ext>
              </a:extLst>
            </p:cNvPr>
            <p:cNvCxnSpPr>
              <a:cxnSpLocks/>
              <a:stCxn id="152" idx="7"/>
              <a:endCxn id="137" idx="3"/>
            </p:cNvCxnSpPr>
            <p:nvPr/>
          </p:nvCxnSpPr>
          <p:spPr>
            <a:xfrm flipV="1">
              <a:off x="1402027" y="5547966"/>
              <a:ext cx="367136" cy="30606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46">
              <a:extLst>
                <a:ext uri="{FF2B5EF4-FFF2-40B4-BE49-F238E27FC236}">
                  <a16:creationId xmlns:a16="http://schemas.microsoft.com/office/drawing/2014/main" id="{F188C827-0F78-40A2-AE1E-C79FEED4D255}"/>
                </a:ext>
              </a:extLst>
            </p:cNvPr>
            <p:cNvCxnSpPr>
              <a:cxnSpLocks/>
              <a:stCxn id="148" idx="5"/>
              <a:endCxn id="134" idx="1"/>
            </p:cNvCxnSpPr>
            <p:nvPr/>
          </p:nvCxnSpPr>
          <p:spPr>
            <a:xfrm>
              <a:off x="1393655" y="5552583"/>
              <a:ext cx="393556" cy="2900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49">
              <a:extLst>
                <a:ext uri="{FF2B5EF4-FFF2-40B4-BE49-F238E27FC236}">
                  <a16:creationId xmlns:a16="http://schemas.microsoft.com/office/drawing/2014/main" id="{C337DB3C-957D-4D2F-A457-A9A9783BB00C}"/>
                </a:ext>
              </a:extLst>
            </p:cNvPr>
            <p:cNvCxnSpPr>
              <a:cxnSpLocks/>
              <a:stCxn id="151" idx="7"/>
              <a:endCxn id="134" idx="3"/>
            </p:cNvCxnSpPr>
            <p:nvPr/>
          </p:nvCxnSpPr>
          <p:spPr>
            <a:xfrm flipV="1">
              <a:off x="1404805" y="6065629"/>
              <a:ext cx="382406" cy="359128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2">
              <a:extLst>
                <a:ext uri="{FF2B5EF4-FFF2-40B4-BE49-F238E27FC236}">
                  <a16:creationId xmlns:a16="http://schemas.microsoft.com/office/drawing/2014/main" id="{373EECD8-F2A8-4A0F-9FC9-002260022CCB}"/>
                </a:ext>
              </a:extLst>
            </p:cNvPr>
            <p:cNvCxnSpPr>
              <a:cxnSpLocks/>
              <a:stCxn id="152" idx="5"/>
              <a:endCxn id="136" idx="1"/>
            </p:cNvCxnSpPr>
            <p:nvPr/>
          </p:nvCxnSpPr>
          <p:spPr>
            <a:xfrm>
              <a:off x="1402027" y="6099307"/>
              <a:ext cx="374035" cy="32545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59">
              <a:extLst>
                <a:ext uri="{FF2B5EF4-FFF2-40B4-BE49-F238E27FC236}">
                  <a16:creationId xmlns:a16="http://schemas.microsoft.com/office/drawing/2014/main" id="{E5159D87-0FCC-4CFA-B299-D05E8A1DBA5B}"/>
                </a:ext>
              </a:extLst>
            </p:cNvPr>
            <p:cNvCxnSpPr>
              <a:cxnSpLocks/>
              <a:stCxn id="140" idx="2"/>
              <a:endCxn id="137" idx="6"/>
            </p:cNvCxnSpPr>
            <p:nvPr/>
          </p:nvCxnSpPr>
          <p:spPr>
            <a:xfrm flipH="1" flipV="1">
              <a:off x="2065233" y="5425330"/>
              <a:ext cx="376134" cy="23711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62">
              <a:extLst>
                <a:ext uri="{FF2B5EF4-FFF2-40B4-BE49-F238E27FC236}">
                  <a16:creationId xmlns:a16="http://schemas.microsoft.com/office/drawing/2014/main" id="{F19481E1-130F-42E9-BFA9-09D121F96A2F}"/>
                </a:ext>
              </a:extLst>
            </p:cNvPr>
            <p:cNvCxnSpPr>
              <a:cxnSpLocks/>
              <a:stCxn id="140" idx="2"/>
              <a:endCxn id="134" idx="6"/>
            </p:cNvCxnSpPr>
            <p:nvPr/>
          </p:nvCxnSpPr>
          <p:spPr>
            <a:xfrm flipH="1">
              <a:off x="2056365" y="5662441"/>
              <a:ext cx="385002" cy="291701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70">
              <a:extLst>
                <a:ext uri="{FF2B5EF4-FFF2-40B4-BE49-F238E27FC236}">
                  <a16:creationId xmlns:a16="http://schemas.microsoft.com/office/drawing/2014/main" id="{64DAF727-FB0A-42EF-A92D-80D1971E191A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 flipV="1">
              <a:off x="2072132" y="4820939"/>
              <a:ext cx="369235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73">
              <a:extLst>
                <a:ext uri="{FF2B5EF4-FFF2-40B4-BE49-F238E27FC236}">
                  <a16:creationId xmlns:a16="http://schemas.microsoft.com/office/drawing/2014/main" id="{48ACD47E-80B4-455E-BCCD-CCB1D1BEF1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2072132" y="6262577"/>
              <a:ext cx="369235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77">
              <a:extLst>
                <a:ext uri="{FF2B5EF4-FFF2-40B4-BE49-F238E27FC236}">
                  <a16:creationId xmlns:a16="http://schemas.microsoft.com/office/drawing/2014/main" id="{09BF860B-5753-4A8D-8FA3-19F3C8668C52}"/>
                </a:ext>
              </a:extLst>
            </p:cNvPr>
            <p:cNvCxnSpPr>
              <a:cxnSpLocks/>
              <a:stCxn id="138" idx="2"/>
              <a:endCxn id="137" idx="6"/>
            </p:cNvCxnSpPr>
            <p:nvPr/>
          </p:nvCxnSpPr>
          <p:spPr>
            <a:xfrm flipH="1">
              <a:off x="2065233" y="5099524"/>
              <a:ext cx="376134" cy="3258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80">
              <a:extLst>
                <a:ext uri="{FF2B5EF4-FFF2-40B4-BE49-F238E27FC236}">
                  <a16:creationId xmlns:a16="http://schemas.microsoft.com/office/drawing/2014/main" id="{5CCAE34B-A6C0-49EB-806A-0855F42C9675}"/>
                </a:ext>
              </a:extLst>
            </p:cNvPr>
            <p:cNvCxnSpPr>
              <a:cxnSpLocks/>
              <a:stCxn id="139" idx="2"/>
              <a:endCxn id="134" idx="6"/>
            </p:cNvCxnSpPr>
            <p:nvPr/>
          </p:nvCxnSpPr>
          <p:spPr>
            <a:xfrm flipH="1" flipV="1">
              <a:off x="2056365" y="5954142"/>
              <a:ext cx="385002" cy="30843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98">
              <a:extLst>
                <a:ext uri="{FF2B5EF4-FFF2-40B4-BE49-F238E27FC236}">
                  <a16:creationId xmlns:a16="http://schemas.microsoft.com/office/drawing/2014/main" id="{77690A22-D75E-4634-BAA2-5D91C1FB3A1E}"/>
                </a:ext>
              </a:extLst>
            </p:cNvPr>
            <p:cNvCxnSpPr>
              <a:cxnSpLocks/>
              <a:stCxn id="148" idx="2"/>
              <a:endCxn id="143" idx="6"/>
            </p:cNvCxnSpPr>
            <p:nvPr/>
          </p:nvCxnSpPr>
          <p:spPr>
            <a:xfrm flipH="1" flipV="1">
              <a:off x="743638" y="5099524"/>
              <a:ext cx="380863" cy="34157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1">
              <a:extLst>
                <a:ext uri="{FF2B5EF4-FFF2-40B4-BE49-F238E27FC236}">
                  <a16:creationId xmlns:a16="http://schemas.microsoft.com/office/drawing/2014/main" id="{1758A66A-A6A6-4CC4-B17B-DF7EDA6806CB}"/>
                </a:ext>
              </a:extLst>
            </p:cNvPr>
            <p:cNvCxnSpPr>
              <a:cxnSpLocks/>
              <a:stCxn id="148" idx="2"/>
              <a:endCxn id="146" idx="6"/>
            </p:cNvCxnSpPr>
            <p:nvPr/>
          </p:nvCxnSpPr>
          <p:spPr>
            <a:xfrm flipH="1">
              <a:off x="743638" y="5441096"/>
              <a:ext cx="380863" cy="22134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04">
              <a:extLst>
                <a:ext uri="{FF2B5EF4-FFF2-40B4-BE49-F238E27FC236}">
                  <a16:creationId xmlns:a16="http://schemas.microsoft.com/office/drawing/2014/main" id="{0E0C29A3-4294-44BC-8927-B22DF2534142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743638" y="5976671"/>
              <a:ext cx="362319" cy="28590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08">
              <a:extLst>
                <a:ext uri="{FF2B5EF4-FFF2-40B4-BE49-F238E27FC236}">
                  <a16:creationId xmlns:a16="http://schemas.microsoft.com/office/drawing/2014/main" id="{2C818950-0992-45E9-B0E0-DD8A8848D336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 flipV="1">
              <a:off x="743638" y="6262577"/>
              <a:ext cx="365097" cy="28481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07E93E0E-430E-41DD-BC30-6CA1894AB067}"/>
                </a:ext>
              </a:extLst>
            </p:cNvPr>
            <p:cNvCxnSpPr>
              <a:cxnSpLocks/>
              <a:stCxn id="149" idx="2"/>
              <a:endCxn id="143" idx="6"/>
            </p:cNvCxnSpPr>
            <p:nvPr/>
          </p:nvCxnSpPr>
          <p:spPr>
            <a:xfrm flipH="1">
              <a:off x="743638" y="4820939"/>
              <a:ext cx="365097" cy="278585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14">
              <a:extLst>
                <a:ext uri="{FF2B5EF4-FFF2-40B4-BE49-F238E27FC236}">
                  <a16:creationId xmlns:a16="http://schemas.microsoft.com/office/drawing/2014/main" id="{4F54A085-EF2A-456D-A064-CB36246B3EF9}"/>
                </a:ext>
              </a:extLst>
            </p:cNvPr>
            <p:cNvCxnSpPr>
              <a:cxnSpLocks/>
              <a:stCxn id="135" idx="2"/>
              <a:endCxn id="149" idx="6"/>
            </p:cNvCxnSpPr>
            <p:nvPr/>
          </p:nvCxnSpPr>
          <p:spPr>
            <a:xfrm flipH="1">
              <a:off x="1455602" y="4820939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19">
              <a:extLst>
                <a:ext uri="{FF2B5EF4-FFF2-40B4-BE49-F238E27FC236}">
                  <a16:creationId xmlns:a16="http://schemas.microsoft.com/office/drawing/2014/main" id="{16053E12-DF19-411A-B842-5D7668DC98A9}"/>
                </a:ext>
              </a:extLst>
            </p:cNvPr>
            <p:cNvCxnSpPr>
              <a:cxnSpLocks/>
              <a:stCxn id="136" idx="2"/>
              <a:endCxn id="151" idx="6"/>
            </p:cNvCxnSpPr>
            <p:nvPr/>
          </p:nvCxnSpPr>
          <p:spPr>
            <a:xfrm flipH="1">
              <a:off x="1455602" y="6547394"/>
              <a:ext cx="269663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98">
              <a:extLst>
                <a:ext uri="{FF2B5EF4-FFF2-40B4-BE49-F238E27FC236}">
                  <a16:creationId xmlns:a16="http://schemas.microsoft.com/office/drawing/2014/main" id="{7CFCEB00-6BC1-4E42-8188-A985F079F558}"/>
                </a:ext>
              </a:extLst>
            </p:cNvPr>
            <p:cNvSpPr/>
            <p:nvPr/>
          </p:nvSpPr>
          <p:spPr>
            <a:xfrm>
              <a:off x="1741031" y="5796475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Oval 99">
              <a:extLst>
                <a:ext uri="{FF2B5EF4-FFF2-40B4-BE49-F238E27FC236}">
                  <a16:creationId xmlns:a16="http://schemas.microsoft.com/office/drawing/2014/main" id="{2DB8A4B2-579E-4B5B-B06E-8D5908FB262B}"/>
                </a:ext>
              </a:extLst>
            </p:cNvPr>
            <p:cNvSpPr/>
            <p:nvPr/>
          </p:nvSpPr>
          <p:spPr>
            <a:xfrm>
              <a:off x="172526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Oval 100">
              <a:extLst>
                <a:ext uri="{FF2B5EF4-FFF2-40B4-BE49-F238E27FC236}">
                  <a16:creationId xmlns:a16="http://schemas.microsoft.com/office/drawing/2014/main" id="{C59FD6D8-190B-44C0-A893-AFCD179815A1}"/>
                </a:ext>
              </a:extLst>
            </p:cNvPr>
            <p:cNvSpPr/>
            <p:nvPr/>
          </p:nvSpPr>
          <p:spPr>
            <a:xfrm>
              <a:off x="172526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24">
              <a:extLst>
                <a:ext uri="{FF2B5EF4-FFF2-40B4-BE49-F238E27FC236}">
                  <a16:creationId xmlns:a16="http://schemas.microsoft.com/office/drawing/2014/main" id="{B16031F8-BCFA-4CC6-9F45-97107DA8F9B3}"/>
                </a:ext>
              </a:extLst>
            </p:cNvPr>
            <p:cNvSpPr/>
            <p:nvPr/>
          </p:nvSpPr>
          <p:spPr>
            <a:xfrm>
              <a:off x="1718366" y="5251896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Oval 105">
              <a:extLst>
                <a:ext uri="{FF2B5EF4-FFF2-40B4-BE49-F238E27FC236}">
                  <a16:creationId xmlns:a16="http://schemas.microsoft.com/office/drawing/2014/main" id="{BE85C263-23D1-44B4-AC92-94813DD004AB}"/>
                </a:ext>
              </a:extLst>
            </p:cNvPr>
            <p:cNvSpPr/>
            <p:nvPr/>
          </p:nvSpPr>
          <p:spPr>
            <a:xfrm>
              <a:off x="2441367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Oval 107">
              <a:extLst>
                <a:ext uri="{FF2B5EF4-FFF2-40B4-BE49-F238E27FC236}">
                  <a16:creationId xmlns:a16="http://schemas.microsoft.com/office/drawing/2014/main" id="{217C89C2-57DD-4CD8-8750-0867ECB362B8}"/>
                </a:ext>
              </a:extLst>
            </p:cNvPr>
            <p:cNvSpPr/>
            <p:nvPr/>
          </p:nvSpPr>
          <p:spPr>
            <a:xfrm>
              <a:off x="2441367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Oval 109">
              <a:extLst>
                <a:ext uri="{FF2B5EF4-FFF2-40B4-BE49-F238E27FC236}">
                  <a16:creationId xmlns:a16="http://schemas.microsoft.com/office/drawing/2014/main" id="{E3843024-20E3-4EF1-99A7-3C1C6E342E18}"/>
                </a:ext>
              </a:extLst>
            </p:cNvPr>
            <p:cNvSpPr/>
            <p:nvPr/>
          </p:nvSpPr>
          <p:spPr>
            <a:xfrm>
              <a:off x="2441367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Straight Connector 225">
              <a:extLst>
                <a:ext uri="{FF2B5EF4-FFF2-40B4-BE49-F238E27FC236}">
                  <a16:creationId xmlns:a16="http://schemas.microsoft.com/office/drawing/2014/main" id="{AB348136-A04C-48D6-B482-2D4ECF6E9D4A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 flipV="1">
              <a:off x="743638" y="5662441"/>
              <a:ext cx="362319" cy="3142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12">
              <a:extLst>
                <a:ext uri="{FF2B5EF4-FFF2-40B4-BE49-F238E27FC236}">
                  <a16:creationId xmlns:a16="http://schemas.microsoft.com/office/drawing/2014/main" id="{75725691-E2B3-4F66-8581-EEA7C8672AF8}"/>
                </a:ext>
              </a:extLst>
            </p:cNvPr>
            <p:cNvSpPr/>
            <p:nvPr/>
          </p:nvSpPr>
          <p:spPr>
            <a:xfrm>
              <a:off x="396771" y="492609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13">
              <a:extLst>
                <a:ext uri="{FF2B5EF4-FFF2-40B4-BE49-F238E27FC236}">
                  <a16:creationId xmlns:a16="http://schemas.microsoft.com/office/drawing/2014/main" id="{CC11340A-EE7C-4D20-BF78-92FF808D0B50}"/>
                </a:ext>
              </a:extLst>
            </p:cNvPr>
            <p:cNvSpPr/>
            <p:nvPr/>
          </p:nvSpPr>
          <p:spPr>
            <a:xfrm>
              <a:off x="396771" y="6089143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6" name="Oval 114">
              <a:extLst>
                <a:ext uri="{FF2B5EF4-FFF2-40B4-BE49-F238E27FC236}">
                  <a16:creationId xmlns:a16="http://schemas.microsoft.com/office/drawing/2014/main" id="{D1EFCD0B-80FB-4119-88C6-D44A6C8CFD42}"/>
                </a:ext>
              </a:extLst>
            </p:cNvPr>
            <p:cNvSpPr/>
            <p:nvPr/>
          </p:nvSpPr>
          <p:spPr>
            <a:xfrm>
              <a:off x="396771" y="548900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C9CA33DB-D682-474E-83D6-CCB233336CC5}"/>
                </a:ext>
              </a:extLst>
            </p:cNvPr>
            <p:cNvSpPr/>
            <p:nvPr/>
          </p:nvSpPr>
          <p:spPr>
            <a:xfrm>
              <a:off x="1124501" y="5283429"/>
              <a:ext cx="315334" cy="315334"/>
            </a:xfrm>
            <a:prstGeom prst="ellipse">
              <a:avLst/>
            </a:prstGeom>
            <a:solidFill>
              <a:srgbClr val="0790DC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Oval 117">
              <a:extLst>
                <a:ext uri="{FF2B5EF4-FFF2-40B4-BE49-F238E27FC236}">
                  <a16:creationId xmlns:a16="http://schemas.microsoft.com/office/drawing/2014/main" id="{00547F13-9750-4470-AD9D-D71C6042E14C}"/>
                </a:ext>
              </a:extLst>
            </p:cNvPr>
            <p:cNvSpPr/>
            <p:nvPr/>
          </p:nvSpPr>
          <p:spPr>
            <a:xfrm>
              <a:off x="1108735" y="4647505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1" name="Oval 118">
              <a:extLst>
                <a:ext uri="{FF2B5EF4-FFF2-40B4-BE49-F238E27FC236}">
                  <a16:creationId xmlns:a16="http://schemas.microsoft.com/office/drawing/2014/main" id="{9D7B4F8D-0D50-4806-8FFD-0FC070001F4D}"/>
                </a:ext>
              </a:extLst>
            </p:cNvPr>
            <p:cNvSpPr/>
            <p:nvPr/>
          </p:nvSpPr>
          <p:spPr>
            <a:xfrm>
              <a:off x="1108735" y="6373960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26">
              <a:extLst>
                <a:ext uri="{FF2B5EF4-FFF2-40B4-BE49-F238E27FC236}">
                  <a16:creationId xmlns:a16="http://schemas.microsoft.com/office/drawing/2014/main" id="{6ABA3E47-A04E-4938-AD7D-399131CD8369}"/>
                </a:ext>
              </a:extLst>
            </p:cNvPr>
            <p:cNvSpPr/>
            <p:nvPr/>
          </p:nvSpPr>
          <p:spPr>
            <a:xfrm>
              <a:off x="1105957" y="5803237"/>
              <a:ext cx="346867" cy="3468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790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Hexagon 104">
            <a:extLst>
              <a:ext uri="{FF2B5EF4-FFF2-40B4-BE49-F238E27FC236}">
                <a16:creationId xmlns:a16="http://schemas.microsoft.com/office/drawing/2014/main" id="{227CC32D-36F4-48F3-AA69-A954D166118A}"/>
              </a:ext>
            </a:extLst>
          </p:cNvPr>
          <p:cNvSpPr/>
          <p:nvPr/>
        </p:nvSpPr>
        <p:spPr>
          <a:xfrm rot="10800000">
            <a:off x="3401852" y="4944436"/>
            <a:ext cx="2391462" cy="1581294"/>
          </a:xfrm>
          <a:prstGeom prst="hexagon">
            <a:avLst>
              <a:gd name="adj" fmla="val 48692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024">
            <a:extLst>
              <a:ext uri="{FF2B5EF4-FFF2-40B4-BE49-F238E27FC236}">
                <a16:creationId xmlns:a16="http://schemas.microsoft.com/office/drawing/2014/main" id="{AFD3F997-BF94-41A6-AF4A-F89AD8DBC3E4}"/>
              </a:ext>
            </a:extLst>
          </p:cNvPr>
          <p:cNvCxnSpPr>
            <a:cxnSpLocks/>
            <a:stCxn id="194" idx="5"/>
          </p:cNvCxnSpPr>
          <p:nvPr/>
        </p:nvCxnSpPr>
        <p:spPr>
          <a:xfrm>
            <a:off x="4111009" y="4930104"/>
            <a:ext cx="321266" cy="26932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40">
            <a:extLst>
              <a:ext uri="{FF2B5EF4-FFF2-40B4-BE49-F238E27FC236}">
                <a16:creationId xmlns:a16="http://schemas.microsoft.com/office/drawing/2014/main" id="{5FD11DD8-4369-4827-B6BC-AA77B910ABF3}"/>
              </a:ext>
            </a:extLst>
          </p:cNvPr>
          <p:cNvCxnSpPr>
            <a:cxnSpLocks/>
            <a:stCxn id="193" idx="7"/>
            <a:endCxn id="198" idx="3"/>
          </p:cNvCxnSpPr>
          <p:nvPr/>
        </p:nvCxnSpPr>
        <p:spPr>
          <a:xfrm flipV="1">
            <a:off x="4101794" y="5240160"/>
            <a:ext cx="221719" cy="156751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43">
            <a:extLst>
              <a:ext uri="{FF2B5EF4-FFF2-40B4-BE49-F238E27FC236}">
                <a16:creationId xmlns:a16="http://schemas.microsoft.com/office/drawing/2014/main" id="{31A63010-A1D9-4409-AD0A-F8CF97C008B6}"/>
              </a:ext>
            </a:extLst>
          </p:cNvPr>
          <p:cNvCxnSpPr>
            <a:cxnSpLocks/>
            <a:stCxn id="196" idx="7"/>
            <a:endCxn id="201" idx="3"/>
          </p:cNvCxnSpPr>
          <p:nvPr/>
        </p:nvCxnSpPr>
        <p:spPr>
          <a:xfrm flipV="1">
            <a:off x="4108231" y="5844551"/>
            <a:ext cx="208383" cy="8318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46">
            <a:extLst>
              <a:ext uri="{FF2B5EF4-FFF2-40B4-BE49-F238E27FC236}">
                <a16:creationId xmlns:a16="http://schemas.microsoft.com/office/drawing/2014/main" id="{5DA2D289-CF9B-45E1-A9FF-5F8098B045FC}"/>
              </a:ext>
            </a:extLst>
          </p:cNvPr>
          <p:cNvCxnSpPr>
            <a:cxnSpLocks/>
            <a:stCxn id="193" idx="5"/>
          </p:cNvCxnSpPr>
          <p:nvPr/>
        </p:nvCxnSpPr>
        <p:spPr>
          <a:xfrm>
            <a:off x="4101794" y="5581187"/>
            <a:ext cx="312305" cy="20841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9">
            <a:extLst>
              <a:ext uri="{FF2B5EF4-FFF2-40B4-BE49-F238E27FC236}">
                <a16:creationId xmlns:a16="http://schemas.microsoft.com/office/drawing/2014/main" id="{20059EB5-B615-4DA5-8ED3-BE8085F723C4}"/>
              </a:ext>
            </a:extLst>
          </p:cNvPr>
          <p:cNvCxnSpPr>
            <a:cxnSpLocks/>
            <a:stCxn id="195" idx="7"/>
          </p:cNvCxnSpPr>
          <p:nvPr/>
        </p:nvCxnSpPr>
        <p:spPr>
          <a:xfrm flipV="1">
            <a:off x="4111009" y="6305304"/>
            <a:ext cx="284450" cy="14855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52">
            <a:extLst>
              <a:ext uri="{FF2B5EF4-FFF2-40B4-BE49-F238E27FC236}">
                <a16:creationId xmlns:a16="http://schemas.microsoft.com/office/drawing/2014/main" id="{E3726BB0-2DFB-47E5-A20A-BCBF75369EF3}"/>
              </a:ext>
            </a:extLst>
          </p:cNvPr>
          <p:cNvCxnSpPr>
            <a:cxnSpLocks/>
            <a:stCxn id="196" idx="5"/>
            <a:endCxn id="197" idx="5"/>
          </p:cNvCxnSpPr>
          <p:nvPr/>
        </p:nvCxnSpPr>
        <p:spPr>
          <a:xfrm>
            <a:off x="4108231" y="6130436"/>
            <a:ext cx="335424" cy="23720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59">
            <a:extLst>
              <a:ext uri="{FF2B5EF4-FFF2-40B4-BE49-F238E27FC236}">
                <a16:creationId xmlns:a16="http://schemas.microsoft.com/office/drawing/2014/main" id="{656F2E81-D98F-457D-A139-0EB68E059320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 flipV="1">
            <a:off x="5317807" y="5476019"/>
            <a:ext cx="247604" cy="22359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2">
            <a:extLst>
              <a:ext uri="{FF2B5EF4-FFF2-40B4-BE49-F238E27FC236}">
                <a16:creationId xmlns:a16="http://schemas.microsoft.com/office/drawing/2014/main" id="{486CE511-9DEE-4371-8A29-750C168A9113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>
            <a:off x="5311675" y="5683512"/>
            <a:ext cx="253398" cy="3586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70">
            <a:extLst>
              <a:ext uri="{FF2B5EF4-FFF2-40B4-BE49-F238E27FC236}">
                <a16:creationId xmlns:a16="http://schemas.microsoft.com/office/drawing/2014/main" id="{5197B32B-84AC-497E-9105-6E73F642E1A0}"/>
              </a:ext>
            </a:extLst>
          </p:cNvPr>
          <p:cNvCxnSpPr>
            <a:cxnSpLocks/>
            <a:endCxn id="182" idx="6"/>
          </p:cNvCxnSpPr>
          <p:nvPr/>
        </p:nvCxnSpPr>
        <p:spPr>
          <a:xfrm flipH="1" flipV="1">
            <a:off x="5324706" y="4828752"/>
            <a:ext cx="241018" cy="26592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73">
            <a:extLst>
              <a:ext uri="{FF2B5EF4-FFF2-40B4-BE49-F238E27FC236}">
                <a16:creationId xmlns:a16="http://schemas.microsoft.com/office/drawing/2014/main" id="{C272C048-F890-492A-ACB5-40E7610B8EBC}"/>
              </a:ext>
            </a:extLst>
          </p:cNvPr>
          <p:cNvCxnSpPr>
            <a:cxnSpLocks/>
            <a:endCxn id="183" idx="6"/>
          </p:cNvCxnSpPr>
          <p:nvPr/>
        </p:nvCxnSpPr>
        <p:spPr>
          <a:xfrm flipH="1">
            <a:off x="5324706" y="6283335"/>
            <a:ext cx="241018" cy="271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77">
            <a:extLst>
              <a:ext uri="{FF2B5EF4-FFF2-40B4-BE49-F238E27FC236}">
                <a16:creationId xmlns:a16="http://schemas.microsoft.com/office/drawing/2014/main" id="{24DE93D5-6ADB-4E16-B540-E1937355C68A}"/>
              </a:ext>
            </a:extLst>
          </p:cNvPr>
          <p:cNvCxnSpPr>
            <a:cxnSpLocks/>
            <a:endCxn id="184" idx="6"/>
          </p:cNvCxnSpPr>
          <p:nvPr/>
        </p:nvCxnSpPr>
        <p:spPr>
          <a:xfrm flipH="1">
            <a:off x="5317807" y="5162286"/>
            <a:ext cx="247604" cy="313733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80">
            <a:extLst>
              <a:ext uri="{FF2B5EF4-FFF2-40B4-BE49-F238E27FC236}">
                <a16:creationId xmlns:a16="http://schemas.microsoft.com/office/drawing/2014/main" id="{76EC23EC-5AAB-44A5-8BF0-19C473356BE0}"/>
              </a:ext>
            </a:extLst>
          </p:cNvPr>
          <p:cNvCxnSpPr>
            <a:cxnSpLocks/>
            <a:endCxn id="180" idx="6"/>
          </p:cNvCxnSpPr>
          <p:nvPr/>
        </p:nvCxnSpPr>
        <p:spPr>
          <a:xfrm flipH="1" flipV="1">
            <a:off x="5311675" y="6042114"/>
            <a:ext cx="253398" cy="21425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98">
            <a:extLst>
              <a:ext uri="{FF2B5EF4-FFF2-40B4-BE49-F238E27FC236}">
                <a16:creationId xmlns:a16="http://schemas.microsoft.com/office/drawing/2014/main" id="{211451A9-E5E0-4DB9-BA81-822594A48243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3744873" y="5130400"/>
            <a:ext cx="134480" cy="35864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201">
            <a:extLst>
              <a:ext uri="{FF2B5EF4-FFF2-40B4-BE49-F238E27FC236}">
                <a16:creationId xmlns:a16="http://schemas.microsoft.com/office/drawing/2014/main" id="{6EBE9063-E77A-45B7-82C9-B00E0B20B3AA}"/>
              </a:ext>
            </a:extLst>
          </p:cNvPr>
          <p:cNvCxnSpPr>
            <a:cxnSpLocks/>
            <a:stCxn id="193" idx="2"/>
          </p:cNvCxnSpPr>
          <p:nvPr/>
        </p:nvCxnSpPr>
        <p:spPr>
          <a:xfrm flipH="1">
            <a:off x="3744873" y="5489049"/>
            <a:ext cx="134480" cy="23241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204">
            <a:extLst>
              <a:ext uri="{FF2B5EF4-FFF2-40B4-BE49-F238E27FC236}">
                <a16:creationId xmlns:a16="http://schemas.microsoft.com/office/drawing/2014/main" id="{3A7D6186-F480-43F5-96E4-AE25E96BDD7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745665" y="6029084"/>
            <a:ext cx="117880" cy="3002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208">
            <a:extLst>
              <a:ext uri="{FF2B5EF4-FFF2-40B4-BE49-F238E27FC236}">
                <a16:creationId xmlns:a16="http://schemas.microsoft.com/office/drawing/2014/main" id="{6696F537-AF0D-4006-A0BF-A9A2ED295D26}"/>
              </a:ext>
            </a:extLst>
          </p:cNvPr>
          <p:cNvCxnSpPr>
            <a:cxnSpLocks/>
            <a:stCxn id="195" idx="2"/>
          </p:cNvCxnSpPr>
          <p:nvPr/>
        </p:nvCxnSpPr>
        <p:spPr>
          <a:xfrm flipH="1" flipV="1">
            <a:off x="3745525" y="6256149"/>
            <a:ext cx="126551" cy="31329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211">
            <a:extLst>
              <a:ext uri="{FF2B5EF4-FFF2-40B4-BE49-F238E27FC236}">
                <a16:creationId xmlns:a16="http://schemas.microsoft.com/office/drawing/2014/main" id="{6CD6A7E9-90B4-47A2-91C1-D57184C1939D}"/>
              </a:ext>
            </a:extLst>
          </p:cNvPr>
          <p:cNvCxnSpPr>
            <a:cxnSpLocks/>
            <a:stCxn id="194" idx="2"/>
          </p:cNvCxnSpPr>
          <p:nvPr/>
        </p:nvCxnSpPr>
        <p:spPr>
          <a:xfrm flipH="1">
            <a:off x="3745525" y="4814822"/>
            <a:ext cx="126551" cy="30644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05">
            <a:extLst>
              <a:ext uri="{FF2B5EF4-FFF2-40B4-BE49-F238E27FC236}">
                <a16:creationId xmlns:a16="http://schemas.microsoft.com/office/drawing/2014/main" id="{CA6E466C-CDF6-4C3E-8501-C419024A1FCC}"/>
              </a:ext>
            </a:extLst>
          </p:cNvPr>
          <p:cNvSpPr/>
          <p:nvPr/>
        </p:nvSpPr>
        <p:spPr>
          <a:xfrm>
            <a:off x="5446448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Oval 107">
            <a:extLst>
              <a:ext uri="{FF2B5EF4-FFF2-40B4-BE49-F238E27FC236}">
                <a16:creationId xmlns:a16="http://schemas.microsoft.com/office/drawing/2014/main" id="{B99D8BD3-508E-4016-B052-771394346481}"/>
              </a:ext>
            </a:extLst>
          </p:cNvPr>
          <p:cNvSpPr/>
          <p:nvPr/>
        </p:nvSpPr>
        <p:spPr>
          <a:xfrm>
            <a:off x="5446448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Oval 109">
            <a:extLst>
              <a:ext uri="{FF2B5EF4-FFF2-40B4-BE49-F238E27FC236}">
                <a16:creationId xmlns:a16="http://schemas.microsoft.com/office/drawing/2014/main" id="{277FC72C-0E79-4181-943B-1FDDA6594C4C}"/>
              </a:ext>
            </a:extLst>
          </p:cNvPr>
          <p:cNvSpPr/>
          <p:nvPr/>
        </p:nvSpPr>
        <p:spPr>
          <a:xfrm>
            <a:off x="5446448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225">
            <a:extLst>
              <a:ext uri="{FF2B5EF4-FFF2-40B4-BE49-F238E27FC236}">
                <a16:creationId xmlns:a16="http://schemas.microsoft.com/office/drawing/2014/main" id="{214569CF-FDEE-4F1D-A12E-29976782A390}"/>
              </a:ext>
            </a:extLst>
          </p:cNvPr>
          <p:cNvCxnSpPr>
            <a:cxnSpLocks/>
            <a:stCxn id="196" idx="2"/>
          </p:cNvCxnSpPr>
          <p:nvPr/>
        </p:nvCxnSpPr>
        <p:spPr>
          <a:xfrm flipH="1" flipV="1">
            <a:off x="3745665" y="5699144"/>
            <a:ext cx="117880" cy="32994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12">
            <a:extLst>
              <a:ext uri="{FF2B5EF4-FFF2-40B4-BE49-F238E27FC236}">
                <a16:creationId xmlns:a16="http://schemas.microsoft.com/office/drawing/2014/main" id="{54DE7E08-3D3A-4A67-8E33-767E9B6506E5}"/>
              </a:ext>
            </a:extLst>
          </p:cNvPr>
          <p:cNvSpPr/>
          <p:nvPr/>
        </p:nvSpPr>
        <p:spPr>
          <a:xfrm>
            <a:off x="3401852" y="4933903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Oval 113">
            <a:extLst>
              <a:ext uri="{FF2B5EF4-FFF2-40B4-BE49-F238E27FC236}">
                <a16:creationId xmlns:a16="http://schemas.microsoft.com/office/drawing/2014/main" id="{FEEF47B1-5475-4BE0-AB91-1D5492088018}"/>
              </a:ext>
            </a:extLst>
          </p:cNvPr>
          <p:cNvSpPr/>
          <p:nvPr/>
        </p:nvSpPr>
        <p:spPr>
          <a:xfrm>
            <a:off x="3401852" y="6096956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Oval 114">
            <a:extLst>
              <a:ext uri="{FF2B5EF4-FFF2-40B4-BE49-F238E27FC236}">
                <a16:creationId xmlns:a16="http://schemas.microsoft.com/office/drawing/2014/main" id="{4619287C-6FB6-4F72-9CBD-49444FC60D6D}"/>
              </a:ext>
            </a:extLst>
          </p:cNvPr>
          <p:cNvSpPr/>
          <p:nvPr/>
        </p:nvSpPr>
        <p:spPr>
          <a:xfrm>
            <a:off x="3401852" y="5496820"/>
            <a:ext cx="346867" cy="3468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Oval 110">
            <a:extLst>
              <a:ext uri="{FF2B5EF4-FFF2-40B4-BE49-F238E27FC236}">
                <a16:creationId xmlns:a16="http://schemas.microsoft.com/office/drawing/2014/main" id="{51CA85A6-863E-4AFE-90E5-4DFDA1A1E19C}"/>
              </a:ext>
            </a:extLst>
          </p:cNvPr>
          <p:cNvSpPr/>
          <p:nvPr/>
        </p:nvSpPr>
        <p:spPr>
          <a:xfrm>
            <a:off x="3879353" y="5358746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Oval 117">
            <a:extLst>
              <a:ext uri="{FF2B5EF4-FFF2-40B4-BE49-F238E27FC236}">
                <a16:creationId xmlns:a16="http://schemas.microsoft.com/office/drawing/2014/main" id="{A0E3150B-E288-4BCA-B1B8-94C168A8F04C}"/>
              </a:ext>
            </a:extLst>
          </p:cNvPr>
          <p:cNvSpPr/>
          <p:nvPr/>
        </p:nvSpPr>
        <p:spPr>
          <a:xfrm>
            <a:off x="3866323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Oval 118">
            <a:extLst>
              <a:ext uri="{FF2B5EF4-FFF2-40B4-BE49-F238E27FC236}">
                <a16:creationId xmlns:a16="http://schemas.microsoft.com/office/drawing/2014/main" id="{7C44D219-0960-4CCD-B85F-1E2D1571A7BE}"/>
              </a:ext>
            </a:extLst>
          </p:cNvPr>
          <p:cNvSpPr/>
          <p:nvPr/>
        </p:nvSpPr>
        <p:spPr>
          <a:xfrm>
            <a:off x="3866323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Oval 126">
            <a:extLst>
              <a:ext uri="{FF2B5EF4-FFF2-40B4-BE49-F238E27FC236}">
                <a16:creationId xmlns:a16="http://schemas.microsoft.com/office/drawing/2014/main" id="{33148E61-ED35-467C-973B-A65C7F74B8FB}"/>
              </a:ext>
            </a:extLst>
          </p:cNvPr>
          <p:cNvSpPr/>
          <p:nvPr/>
        </p:nvSpPr>
        <p:spPr>
          <a:xfrm>
            <a:off x="3863545" y="5885750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1" name="Straight Connector 170">
            <a:extLst>
              <a:ext uri="{FF2B5EF4-FFF2-40B4-BE49-F238E27FC236}">
                <a16:creationId xmlns:a16="http://schemas.microsoft.com/office/drawing/2014/main" id="{A6EBEC30-CE83-46D0-8814-6F7584CB627A}"/>
              </a:ext>
            </a:extLst>
          </p:cNvPr>
          <p:cNvCxnSpPr>
            <a:cxnSpLocks/>
            <a:stCxn id="206" idx="2"/>
            <a:endCxn id="201" idx="6"/>
          </p:cNvCxnSpPr>
          <p:nvPr/>
        </p:nvCxnSpPr>
        <p:spPr>
          <a:xfrm flipH="1" flipV="1">
            <a:off x="4468544" y="5781620"/>
            <a:ext cx="251991" cy="54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170">
            <a:extLst>
              <a:ext uri="{FF2B5EF4-FFF2-40B4-BE49-F238E27FC236}">
                <a16:creationId xmlns:a16="http://schemas.microsoft.com/office/drawing/2014/main" id="{543A3E37-1076-43A3-8397-439B01C32E3E}"/>
              </a:ext>
            </a:extLst>
          </p:cNvPr>
          <p:cNvCxnSpPr>
            <a:cxnSpLocks/>
            <a:stCxn id="206" idx="1"/>
            <a:endCxn id="198" idx="5"/>
          </p:cNvCxnSpPr>
          <p:nvPr/>
        </p:nvCxnSpPr>
        <p:spPr>
          <a:xfrm flipH="1" flipV="1">
            <a:off x="4449376" y="5240160"/>
            <a:ext cx="297226" cy="4839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70">
            <a:extLst>
              <a:ext uri="{FF2B5EF4-FFF2-40B4-BE49-F238E27FC236}">
                <a16:creationId xmlns:a16="http://schemas.microsoft.com/office/drawing/2014/main" id="{A643FFD5-2020-4253-B729-B58BF6A75D4D}"/>
              </a:ext>
            </a:extLst>
          </p:cNvPr>
          <p:cNvCxnSpPr>
            <a:cxnSpLocks/>
            <a:stCxn id="204" idx="3"/>
            <a:endCxn id="201" idx="7"/>
          </p:cNvCxnSpPr>
          <p:nvPr/>
        </p:nvCxnSpPr>
        <p:spPr>
          <a:xfrm flipH="1">
            <a:off x="4442477" y="5245599"/>
            <a:ext cx="311024" cy="4730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170">
            <a:extLst>
              <a:ext uri="{FF2B5EF4-FFF2-40B4-BE49-F238E27FC236}">
                <a16:creationId xmlns:a16="http://schemas.microsoft.com/office/drawing/2014/main" id="{43FA9329-BED4-4860-8F1F-07A1B13B941D}"/>
              </a:ext>
            </a:extLst>
          </p:cNvPr>
          <p:cNvCxnSpPr>
            <a:cxnSpLocks/>
            <a:stCxn id="203" idx="1"/>
            <a:endCxn id="201" idx="5"/>
          </p:cNvCxnSpPr>
          <p:nvPr/>
        </p:nvCxnSpPr>
        <p:spPr>
          <a:xfrm flipH="1" flipV="1">
            <a:off x="4442477" y="5844551"/>
            <a:ext cx="311024" cy="40838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70">
            <a:extLst>
              <a:ext uri="{FF2B5EF4-FFF2-40B4-BE49-F238E27FC236}">
                <a16:creationId xmlns:a16="http://schemas.microsoft.com/office/drawing/2014/main" id="{A2159F47-4BA8-4EF4-9C2B-473EB80FD6FC}"/>
              </a:ext>
            </a:extLst>
          </p:cNvPr>
          <p:cNvCxnSpPr>
            <a:cxnSpLocks/>
            <a:stCxn id="206" idx="3"/>
            <a:endCxn id="197" idx="7"/>
          </p:cNvCxnSpPr>
          <p:nvPr/>
        </p:nvCxnSpPr>
        <p:spPr>
          <a:xfrm flipH="1">
            <a:off x="4443655" y="5849990"/>
            <a:ext cx="302947" cy="4032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124">
            <a:extLst>
              <a:ext uri="{FF2B5EF4-FFF2-40B4-BE49-F238E27FC236}">
                <a16:creationId xmlns:a16="http://schemas.microsoft.com/office/drawing/2014/main" id="{7ED3D207-5483-45BF-8284-068E0B892704}"/>
              </a:ext>
            </a:extLst>
          </p:cNvPr>
          <p:cNvSpPr/>
          <p:nvPr/>
        </p:nvSpPr>
        <p:spPr>
          <a:xfrm>
            <a:off x="4290547" y="5692621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7" name="Straight Connector 1024">
            <a:extLst>
              <a:ext uri="{FF2B5EF4-FFF2-40B4-BE49-F238E27FC236}">
                <a16:creationId xmlns:a16="http://schemas.microsoft.com/office/drawing/2014/main" id="{9EDC6CA2-9DFA-4B9C-96ED-FAD474EB8332}"/>
              </a:ext>
            </a:extLst>
          </p:cNvPr>
          <p:cNvCxnSpPr>
            <a:cxnSpLocks/>
            <a:stCxn id="204" idx="7"/>
            <a:endCxn id="182" idx="3"/>
          </p:cNvCxnSpPr>
          <p:nvPr/>
        </p:nvCxnSpPr>
        <p:spPr>
          <a:xfrm flipV="1">
            <a:off x="4879364" y="4930104"/>
            <a:ext cx="200656" cy="1896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1024">
            <a:extLst>
              <a:ext uri="{FF2B5EF4-FFF2-40B4-BE49-F238E27FC236}">
                <a16:creationId xmlns:a16="http://schemas.microsoft.com/office/drawing/2014/main" id="{3B7996F2-11D7-4BCA-971D-3A369EE78CD4}"/>
              </a:ext>
            </a:extLst>
          </p:cNvPr>
          <p:cNvCxnSpPr>
            <a:cxnSpLocks/>
            <a:stCxn id="204" idx="5"/>
            <a:endCxn id="184" idx="1"/>
          </p:cNvCxnSpPr>
          <p:nvPr/>
        </p:nvCxnSpPr>
        <p:spPr>
          <a:xfrm>
            <a:off x="4879364" y="5245599"/>
            <a:ext cx="193757" cy="129067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1024">
            <a:extLst>
              <a:ext uri="{FF2B5EF4-FFF2-40B4-BE49-F238E27FC236}">
                <a16:creationId xmlns:a16="http://schemas.microsoft.com/office/drawing/2014/main" id="{F7BAB88B-22AE-4B92-8F45-972B2F15DD4E}"/>
              </a:ext>
            </a:extLst>
          </p:cNvPr>
          <p:cNvCxnSpPr>
            <a:cxnSpLocks/>
            <a:stCxn id="206" idx="7"/>
            <a:endCxn id="184" idx="3"/>
          </p:cNvCxnSpPr>
          <p:nvPr/>
        </p:nvCxnSpPr>
        <p:spPr>
          <a:xfrm flipV="1">
            <a:off x="4872465" y="5577371"/>
            <a:ext cx="200656" cy="14675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1024">
            <a:extLst>
              <a:ext uri="{FF2B5EF4-FFF2-40B4-BE49-F238E27FC236}">
                <a16:creationId xmlns:a16="http://schemas.microsoft.com/office/drawing/2014/main" id="{03AC2104-2AF4-44D6-918B-8358555CB0AC}"/>
              </a:ext>
            </a:extLst>
          </p:cNvPr>
          <p:cNvCxnSpPr>
            <a:cxnSpLocks/>
            <a:stCxn id="203" idx="7"/>
            <a:endCxn id="180" idx="3"/>
          </p:cNvCxnSpPr>
          <p:nvPr/>
        </p:nvCxnSpPr>
        <p:spPr>
          <a:xfrm flipV="1">
            <a:off x="4879364" y="6134252"/>
            <a:ext cx="209870" cy="11868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1024">
            <a:extLst>
              <a:ext uri="{FF2B5EF4-FFF2-40B4-BE49-F238E27FC236}">
                <a16:creationId xmlns:a16="http://schemas.microsoft.com/office/drawing/2014/main" id="{E1FE4D25-B79B-4558-BCA3-FD13B30FA187}"/>
              </a:ext>
            </a:extLst>
          </p:cNvPr>
          <p:cNvCxnSpPr>
            <a:cxnSpLocks/>
          </p:cNvCxnSpPr>
          <p:nvPr/>
        </p:nvCxnSpPr>
        <p:spPr>
          <a:xfrm>
            <a:off x="4485618" y="5175271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1024">
            <a:extLst>
              <a:ext uri="{FF2B5EF4-FFF2-40B4-BE49-F238E27FC236}">
                <a16:creationId xmlns:a16="http://schemas.microsoft.com/office/drawing/2014/main" id="{07A96AE6-96A2-481F-BF8D-A227484EC057}"/>
              </a:ext>
            </a:extLst>
          </p:cNvPr>
          <p:cNvCxnSpPr>
            <a:cxnSpLocks/>
          </p:cNvCxnSpPr>
          <p:nvPr/>
        </p:nvCxnSpPr>
        <p:spPr>
          <a:xfrm>
            <a:off x="4482440" y="6317720"/>
            <a:ext cx="233061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98">
            <a:extLst>
              <a:ext uri="{FF2B5EF4-FFF2-40B4-BE49-F238E27FC236}">
                <a16:creationId xmlns:a16="http://schemas.microsoft.com/office/drawing/2014/main" id="{F0C6EB25-EB69-460C-9CFE-3EA14A1E471A}"/>
              </a:ext>
            </a:extLst>
          </p:cNvPr>
          <p:cNvSpPr/>
          <p:nvPr/>
        </p:nvSpPr>
        <p:spPr>
          <a:xfrm>
            <a:off x="4305537" y="6229525"/>
            <a:ext cx="161815" cy="161815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99">
            <a:extLst>
              <a:ext uri="{FF2B5EF4-FFF2-40B4-BE49-F238E27FC236}">
                <a16:creationId xmlns:a16="http://schemas.microsoft.com/office/drawing/2014/main" id="{AEBE4B71-DC9B-468F-8F04-7D38BD4CA56C}"/>
              </a:ext>
            </a:extLst>
          </p:cNvPr>
          <p:cNvSpPr/>
          <p:nvPr/>
        </p:nvSpPr>
        <p:spPr>
          <a:xfrm>
            <a:off x="4297446" y="5088230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9" name="Straight Connector 170">
            <a:extLst>
              <a:ext uri="{FF2B5EF4-FFF2-40B4-BE49-F238E27FC236}">
                <a16:creationId xmlns:a16="http://schemas.microsoft.com/office/drawing/2014/main" id="{2332AFB9-0E0A-48CD-9C3A-CDEA186A5B7C}"/>
              </a:ext>
            </a:extLst>
          </p:cNvPr>
          <p:cNvCxnSpPr>
            <a:cxnSpLocks/>
            <a:stCxn id="180" idx="1"/>
            <a:endCxn id="206" idx="5"/>
          </p:cNvCxnSpPr>
          <p:nvPr/>
        </p:nvCxnSpPr>
        <p:spPr>
          <a:xfrm flipH="1" flipV="1">
            <a:off x="4872465" y="5849990"/>
            <a:ext cx="216769" cy="9998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1024">
            <a:extLst>
              <a:ext uri="{FF2B5EF4-FFF2-40B4-BE49-F238E27FC236}">
                <a16:creationId xmlns:a16="http://schemas.microsoft.com/office/drawing/2014/main" id="{B41B1DDB-E4DD-4EC6-BB24-0140913AD22B}"/>
              </a:ext>
            </a:extLst>
          </p:cNvPr>
          <p:cNvCxnSpPr>
            <a:cxnSpLocks/>
            <a:stCxn id="203" idx="5"/>
            <a:endCxn id="183" idx="2"/>
          </p:cNvCxnSpPr>
          <p:nvPr/>
        </p:nvCxnSpPr>
        <p:spPr>
          <a:xfrm>
            <a:off x="4879364" y="6378803"/>
            <a:ext cx="158675" cy="17640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98">
            <a:extLst>
              <a:ext uri="{FF2B5EF4-FFF2-40B4-BE49-F238E27FC236}">
                <a16:creationId xmlns:a16="http://schemas.microsoft.com/office/drawing/2014/main" id="{D4CA7519-4F2C-42B8-9585-AE8E13C94A7E}"/>
              </a:ext>
            </a:extLst>
          </p:cNvPr>
          <p:cNvSpPr/>
          <p:nvPr/>
        </p:nvSpPr>
        <p:spPr>
          <a:xfrm>
            <a:off x="4727434" y="6226873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Oval 124">
            <a:extLst>
              <a:ext uri="{FF2B5EF4-FFF2-40B4-BE49-F238E27FC236}">
                <a16:creationId xmlns:a16="http://schemas.microsoft.com/office/drawing/2014/main" id="{00129D70-9159-4A96-B835-A061BB0B1312}"/>
              </a:ext>
            </a:extLst>
          </p:cNvPr>
          <p:cNvSpPr/>
          <p:nvPr/>
        </p:nvSpPr>
        <p:spPr>
          <a:xfrm>
            <a:off x="4720535" y="5698060"/>
            <a:ext cx="177997" cy="1779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Oval 99">
            <a:extLst>
              <a:ext uri="{FF2B5EF4-FFF2-40B4-BE49-F238E27FC236}">
                <a16:creationId xmlns:a16="http://schemas.microsoft.com/office/drawing/2014/main" id="{E7650489-7EE0-42E8-AF33-21ED895FCC48}"/>
              </a:ext>
            </a:extLst>
          </p:cNvPr>
          <p:cNvSpPr/>
          <p:nvPr/>
        </p:nvSpPr>
        <p:spPr>
          <a:xfrm>
            <a:off x="4727434" y="5093669"/>
            <a:ext cx="177997" cy="17799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0" name="Oval 98">
            <a:extLst>
              <a:ext uri="{FF2B5EF4-FFF2-40B4-BE49-F238E27FC236}">
                <a16:creationId xmlns:a16="http://schemas.microsoft.com/office/drawing/2014/main" id="{21BFEF31-BBD7-47A9-B219-F695DB3D3A04}"/>
              </a:ext>
            </a:extLst>
          </p:cNvPr>
          <p:cNvSpPr/>
          <p:nvPr/>
        </p:nvSpPr>
        <p:spPr>
          <a:xfrm>
            <a:off x="5051069" y="5911811"/>
            <a:ext cx="260606" cy="260606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Oval 99">
            <a:extLst>
              <a:ext uri="{FF2B5EF4-FFF2-40B4-BE49-F238E27FC236}">
                <a16:creationId xmlns:a16="http://schemas.microsoft.com/office/drawing/2014/main" id="{B6C2E3FC-F998-49C6-AD59-0080C5ADFA8C}"/>
              </a:ext>
            </a:extLst>
          </p:cNvPr>
          <p:cNvSpPr/>
          <p:nvPr/>
        </p:nvSpPr>
        <p:spPr>
          <a:xfrm>
            <a:off x="5038039" y="4685418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3" name="Oval 100">
            <a:extLst>
              <a:ext uri="{FF2B5EF4-FFF2-40B4-BE49-F238E27FC236}">
                <a16:creationId xmlns:a16="http://schemas.microsoft.com/office/drawing/2014/main" id="{F8CA1160-1D41-469D-AC7D-2D086B4707E6}"/>
              </a:ext>
            </a:extLst>
          </p:cNvPr>
          <p:cNvSpPr/>
          <p:nvPr/>
        </p:nvSpPr>
        <p:spPr>
          <a:xfrm>
            <a:off x="5038039" y="6411873"/>
            <a:ext cx="286667" cy="286667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Oval 124">
            <a:extLst>
              <a:ext uri="{FF2B5EF4-FFF2-40B4-BE49-F238E27FC236}">
                <a16:creationId xmlns:a16="http://schemas.microsoft.com/office/drawing/2014/main" id="{295C4C64-5563-4ECB-ADBA-CC1C270A85D2}"/>
              </a:ext>
            </a:extLst>
          </p:cNvPr>
          <p:cNvSpPr/>
          <p:nvPr/>
        </p:nvSpPr>
        <p:spPr>
          <a:xfrm>
            <a:off x="5031140" y="5332685"/>
            <a:ext cx="286667" cy="286667"/>
          </a:xfrm>
          <a:prstGeom prst="ellipse">
            <a:avLst/>
          </a:prstGeom>
          <a:solidFill>
            <a:srgbClr val="0790DC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Oval 124">
            <a:extLst>
              <a:ext uri="{FF2B5EF4-FFF2-40B4-BE49-F238E27FC236}">
                <a16:creationId xmlns:a16="http://schemas.microsoft.com/office/drawing/2014/main" id="{0ED12265-EC93-44A8-AC34-8F30B66A4166}"/>
              </a:ext>
            </a:extLst>
          </p:cNvPr>
          <p:cNvSpPr/>
          <p:nvPr/>
        </p:nvSpPr>
        <p:spPr>
          <a:xfrm>
            <a:off x="4524917" y="5429825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9" name="Oval 124">
            <a:extLst>
              <a:ext uri="{FF2B5EF4-FFF2-40B4-BE49-F238E27FC236}">
                <a16:creationId xmlns:a16="http://schemas.microsoft.com/office/drawing/2014/main" id="{26A46B6E-D057-4443-B065-658EF598FAF1}"/>
              </a:ext>
            </a:extLst>
          </p:cNvPr>
          <p:cNvSpPr/>
          <p:nvPr/>
        </p:nvSpPr>
        <p:spPr>
          <a:xfrm>
            <a:off x="4529981" y="5993290"/>
            <a:ext cx="133732" cy="133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7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9" name="フリーフォーム: 図形 328">
            <a:extLst>
              <a:ext uri="{FF2B5EF4-FFF2-40B4-BE49-F238E27FC236}">
                <a16:creationId xmlns:a16="http://schemas.microsoft.com/office/drawing/2014/main" id="{12A5A55C-BDB5-4AB4-8ED5-680AA8DF6D60}"/>
              </a:ext>
            </a:extLst>
          </p:cNvPr>
          <p:cNvSpPr/>
          <p:nvPr/>
        </p:nvSpPr>
        <p:spPr>
          <a:xfrm rot="5400000" flipH="1">
            <a:off x="3883627" y="2728051"/>
            <a:ext cx="1386004" cy="1790758"/>
          </a:xfrm>
          <a:custGeom>
            <a:avLst/>
            <a:gdLst>
              <a:gd name="connsiteX0" fmla="*/ 1678643 w 1683935"/>
              <a:gd name="connsiteY0" fmla="*/ 741499 h 1627962"/>
              <a:gd name="connsiteX1" fmla="*/ 1678643 w 1683935"/>
              <a:gd name="connsiteY1" fmla="*/ 491102 h 1627962"/>
              <a:gd name="connsiteX2" fmla="*/ 1428246 w 1683935"/>
              <a:gd name="connsiteY2" fmla="*/ 240706 h 1627962"/>
              <a:gd name="connsiteX3" fmla="*/ 1280886 w 1683935"/>
              <a:gd name="connsiteY3" fmla="*/ 240706 h 1627962"/>
              <a:gd name="connsiteX4" fmla="*/ 1137092 w 1683935"/>
              <a:gd name="connsiteY4" fmla="*/ 0 h 1627962"/>
              <a:gd name="connsiteX5" fmla="*/ 571963 w 1683935"/>
              <a:gd name="connsiteY5" fmla="*/ 0 h 1627962"/>
              <a:gd name="connsiteX6" fmla="*/ 428169 w 1683935"/>
              <a:gd name="connsiteY6" fmla="*/ 240706 h 1627962"/>
              <a:gd name="connsiteX7" fmla="*/ 250397 w 1683935"/>
              <a:gd name="connsiteY7" fmla="*/ 240706 h 1627962"/>
              <a:gd name="connsiteX8" fmla="*/ 0 w 1683935"/>
              <a:gd name="connsiteY8" fmla="*/ 491102 h 1627962"/>
              <a:gd name="connsiteX9" fmla="*/ 0 w 1683935"/>
              <a:gd name="connsiteY9" fmla="*/ 741499 h 1627962"/>
              <a:gd name="connsiteX10" fmla="*/ 1683935 w 1683935"/>
              <a:gd name="connsiteY10" fmla="*/ 1136858 h 1627962"/>
              <a:gd name="connsiteX11" fmla="*/ 1683935 w 1683935"/>
              <a:gd name="connsiteY11" fmla="*/ 886461 h 1627962"/>
              <a:gd name="connsiteX12" fmla="*/ 5292 w 1683935"/>
              <a:gd name="connsiteY12" fmla="*/ 886461 h 1627962"/>
              <a:gd name="connsiteX13" fmla="*/ 5292 w 1683935"/>
              <a:gd name="connsiteY13" fmla="*/ 1136858 h 1627962"/>
              <a:gd name="connsiteX14" fmla="*/ 255689 w 1683935"/>
              <a:gd name="connsiteY14" fmla="*/ 1387255 h 1627962"/>
              <a:gd name="connsiteX15" fmla="*/ 433460 w 1683935"/>
              <a:gd name="connsiteY15" fmla="*/ 1387255 h 1627962"/>
              <a:gd name="connsiteX16" fmla="*/ 577255 w 1683935"/>
              <a:gd name="connsiteY16" fmla="*/ 1627962 h 1627962"/>
              <a:gd name="connsiteX17" fmla="*/ 1142384 w 1683935"/>
              <a:gd name="connsiteY17" fmla="*/ 1627962 h 1627962"/>
              <a:gd name="connsiteX18" fmla="*/ 1286179 w 1683935"/>
              <a:gd name="connsiteY18" fmla="*/ 1387255 h 1627962"/>
              <a:gd name="connsiteX19" fmla="*/ 1433538 w 1683935"/>
              <a:gd name="connsiteY19" fmla="*/ 1387255 h 162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935" h="1627962">
                <a:moveTo>
                  <a:pt x="1678643" y="741499"/>
                </a:moveTo>
                <a:lnTo>
                  <a:pt x="1678643" y="491102"/>
                </a:lnTo>
                <a:lnTo>
                  <a:pt x="1428246" y="240706"/>
                </a:lnTo>
                <a:lnTo>
                  <a:pt x="1280886" y="240706"/>
                </a:lnTo>
                <a:lnTo>
                  <a:pt x="1137092" y="0"/>
                </a:lnTo>
                <a:lnTo>
                  <a:pt x="571963" y="0"/>
                </a:lnTo>
                <a:lnTo>
                  <a:pt x="428169" y="240706"/>
                </a:lnTo>
                <a:lnTo>
                  <a:pt x="250397" y="240706"/>
                </a:lnTo>
                <a:lnTo>
                  <a:pt x="0" y="491102"/>
                </a:lnTo>
                <a:lnTo>
                  <a:pt x="0" y="741499"/>
                </a:lnTo>
                <a:close/>
                <a:moveTo>
                  <a:pt x="1683935" y="1136858"/>
                </a:moveTo>
                <a:lnTo>
                  <a:pt x="1683935" y="886461"/>
                </a:lnTo>
                <a:lnTo>
                  <a:pt x="5292" y="886461"/>
                </a:lnTo>
                <a:lnTo>
                  <a:pt x="5292" y="1136858"/>
                </a:lnTo>
                <a:lnTo>
                  <a:pt x="255689" y="1387255"/>
                </a:lnTo>
                <a:lnTo>
                  <a:pt x="433460" y="1387255"/>
                </a:lnTo>
                <a:lnTo>
                  <a:pt x="577255" y="1627962"/>
                </a:lnTo>
                <a:lnTo>
                  <a:pt x="1142384" y="1627962"/>
                </a:lnTo>
                <a:lnTo>
                  <a:pt x="1286179" y="1387255"/>
                </a:lnTo>
                <a:lnTo>
                  <a:pt x="1433538" y="1387255"/>
                </a:lnTo>
                <a:close/>
              </a:path>
            </a:pathLst>
          </a:custGeom>
          <a:solidFill>
            <a:srgbClr val="0790D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B9A2FB8E-D2F1-4264-A6E2-C69492CDF9C8}"/>
              </a:ext>
            </a:extLst>
          </p:cNvPr>
          <p:cNvSpPr/>
          <p:nvPr/>
        </p:nvSpPr>
        <p:spPr>
          <a:xfrm>
            <a:off x="4135923" y="3182724"/>
            <a:ext cx="881412" cy="88141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3" name="図 1032">
            <a:extLst>
              <a:ext uri="{FF2B5EF4-FFF2-40B4-BE49-F238E27FC236}">
                <a16:creationId xmlns:a16="http://schemas.microsoft.com/office/drawing/2014/main" id="{ECB32E81-C31A-418E-A0AE-CC7BD72A7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5" t="13092" r="19202" b="23175"/>
          <a:stretch/>
        </p:blipFill>
        <p:spPr>
          <a:xfrm>
            <a:off x="4190111" y="3209703"/>
            <a:ext cx="773037" cy="8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4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SENTIMENT ANALYSIS </a:t>
            </a:r>
            <a:r>
              <a:rPr lang="ja-JP" altLang="en-US" sz="1600" dirty="0">
                <a:solidFill>
                  <a:schemeClr val="bg1"/>
                </a:solidFill>
              </a:rPr>
              <a:t>感情分析・カスタマージャーニー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41235"/>
              </p:ext>
            </p:extLst>
          </p:nvPr>
        </p:nvGraphicFramePr>
        <p:xfrm>
          <a:off x="729210" y="1035078"/>
          <a:ext cx="939403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6112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792447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662087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01930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924083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solidFill>
                            <a:schemeClr val="bg1"/>
                          </a:solidFill>
                        </a:rPr>
                        <a:t>Sentiment Analysis</a:t>
                      </a:r>
                    </a:p>
                    <a:p>
                      <a:pPr algn="ctr"/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感情分析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8F014544-4F3E-44C4-955C-4E1B573B6747}"/>
              </a:ext>
            </a:extLst>
          </p:cNvPr>
          <p:cNvSpPr/>
          <p:nvPr/>
        </p:nvSpPr>
        <p:spPr>
          <a:xfrm rot="5400000">
            <a:off x="3993986" y="-1572386"/>
            <a:ext cx="715349" cy="7244898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1557A">
                  <a:shade val="30000"/>
                  <a:satMod val="115000"/>
                </a:srgbClr>
              </a:gs>
              <a:gs pos="50000">
                <a:srgbClr val="01557A">
                  <a:shade val="67500"/>
                  <a:satMod val="115000"/>
                </a:srgbClr>
              </a:gs>
              <a:gs pos="100000">
                <a:srgbClr val="01557A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Pentagon 5">
            <a:extLst>
              <a:ext uri="{FF2B5EF4-FFF2-40B4-BE49-F238E27FC236}">
                <a16:creationId xmlns:a16="http://schemas.microsoft.com/office/drawing/2014/main" id="{B0351BFF-26FB-4667-893B-EC904F956DE7}"/>
              </a:ext>
            </a:extLst>
          </p:cNvPr>
          <p:cNvSpPr/>
          <p:nvPr/>
        </p:nvSpPr>
        <p:spPr>
          <a:xfrm>
            <a:off x="955951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Awareness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認知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Arrow: Pentagon 5">
            <a:extLst>
              <a:ext uri="{FF2B5EF4-FFF2-40B4-BE49-F238E27FC236}">
                <a16:creationId xmlns:a16="http://schemas.microsoft.com/office/drawing/2014/main" id="{DE0EDD58-498B-44C8-9312-A0F2FF12C812}"/>
              </a:ext>
            </a:extLst>
          </p:cNvPr>
          <p:cNvSpPr/>
          <p:nvPr/>
        </p:nvSpPr>
        <p:spPr>
          <a:xfrm>
            <a:off x="3391236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比較検討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Arrow: Pentagon 5">
            <a:extLst>
              <a:ext uri="{FF2B5EF4-FFF2-40B4-BE49-F238E27FC236}">
                <a16:creationId xmlns:a16="http://schemas.microsoft.com/office/drawing/2014/main" id="{21AF4FA8-4AE3-438F-BB5C-9AE09AB7FD81}"/>
              </a:ext>
            </a:extLst>
          </p:cNvPr>
          <p:cNvSpPr/>
          <p:nvPr/>
        </p:nvSpPr>
        <p:spPr>
          <a:xfrm>
            <a:off x="5826520" y="1805982"/>
            <a:ext cx="118699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Purchase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購入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03DB4E4A-E1B1-42D9-B6FD-965200A17672}"/>
              </a:ext>
            </a:extLst>
          </p:cNvPr>
          <p:cNvSpPr/>
          <p:nvPr/>
        </p:nvSpPr>
        <p:spPr>
          <a:xfrm rot="5400000" flipV="1">
            <a:off x="8994407" y="1126926"/>
            <a:ext cx="444175" cy="1846275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7E2811">
                  <a:shade val="30000"/>
                  <a:satMod val="115000"/>
                </a:srgbClr>
              </a:gs>
              <a:gs pos="50000">
                <a:srgbClr val="7E2811">
                  <a:shade val="67500"/>
                  <a:satMod val="115000"/>
                </a:srgbClr>
              </a:gs>
              <a:gs pos="100000">
                <a:srgbClr val="7E2811">
                  <a:shade val="100000"/>
                  <a:satMod val="115000"/>
                </a:srgb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Pentagon 5">
            <a:extLst>
              <a:ext uri="{FF2B5EF4-FFF2-40B4-BE49-F238E27FC236}">
                <a16:creationId xmlns:a16="http://schemas.microsoft.com/office/drawing/2014/main" id="{D313ECB1-6762-4AAC-8B52-FF88794AE98D}"/>
              </a:ext>
            </a:extLst>
          </p:cNvPr>
          <p:cNvSpPr/>
          <p:nvPr/>
        </p:nvSpPr>
        <p:spPr>
          <a:xfrm>
            <a:off x="8723512" y="1805982"/>
            <a:ext cx="1200968" cy="488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顧客体験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45CE4D-1F4A-4D51-A016-A543FB33C0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0585" y="1868820"/>
            <a:ext cx="435240" cy="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2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5C20-EA11-4F6B-98C3-001456C5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Multi-dimension analysis</a:t>
            </a:r>
          </a:p>
          <a:p>
            <a:r>
              <a:rPr lang="en-US" dirty="0"/>
              <a:t>Alert</a:t>
            </a:r>
          </a:p>
          <a:p>
            <a:r>
              <a:rPr lang="en-US" dirty="0"/>
              <a:t>Regular Report</a:t>
            </a:r>
          </a:p>
          <a:p>
            <a:r>
              <a:rPr lang="en-US" dirty="0"/>
              <a:t>Transaction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Dossier library (</a:t>
            </a:r>
            <a:r>
              <a:rPr lang="en-US" dirty="0" err="1"/>
              <a:t>Microstrategy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814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5F60BAB-2B6C-48F7-A2BB-352093B8FFF1}"/>
              </a:ext>
            </a:extLst>
          </p:cNvPr>
          <p:cNvSpPr/>
          <p:nvPr/>
        </p:nvSpPr>
        <p:spPr>
          <a:xfrm>
            <a:off x="1055077" y="2804746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79BC59-6ED1-49F9-8035-316455C4BBC0}"/>
              </a:ext>
            </a:extLst>
          </p:cNvPr>
          <p:cNvSpPr/>
          <p:nvPr/>
        </p:nvSpPr>
        <p:spPr>
          <a:xfrm>
            <a:off x="1071528" y="2804746"/>
            <a:ext cx="2832256" cy="898332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B2015-7001-4292-A3FE-0C57BEED4D42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EF2CE5-1F25-4739-8A20-2445368EDA04}"/>
              </a:ext>
            </a:extLst>
          </p:cNvPr>
          <p:cNvSpPr/>
          <p:nvPr/>
        </p:nvSpPr>
        <p:spPr>
          <a:xfrm>
            <a:off x="4671647" y="808892"/>
            <a:ext cx="2848708" cy="1248508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99A747-99D4-4AD4-997B-34324DA504C5}"/>
              </a:ext>
            </a:extLst>
          </p:cNvPr>
          <p:cNvSpPr/>
          <p:nvPr/>
        </p:nvSpPr>
        <p:spPr>
          <a:xfrm>
            <a:off x="4671647" y="2804746"/>
            <a:ext cx="2848708" cy="124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0C765E-8922-4083-8A11-F3359E8A708F}"/>
              </a:ext>
            </a:extLst>
          </p:cNvPr>
          <p:cNvSpPr/>
          <p:nvPr/>
        </p:nvSpPr>
        <p:spPr>
          <a:xfrm>
            <a:off x="1055076" y="5104501"/>
            <a:ext cx="2848708" cy="1248508"/>
          </a:xfrm>
          <a:prstGeom prst="rect">
            <a:avLst/>
          </a:prstGeom>
          <a:solidFill>
            <a:srgbClr val="00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5C317-3437-4AFA-81CA-58CBC8BE1BBE}"/>
              </a:ext>
            </a:extLst>
          </p:cNvPr>
          <p:cNvSpPr/>
          <p:nvPr/>
        </p:nvSpPr>
        <p:spPr>
          <a:xfrm>
            <a:off x="4671647" y="5104501"/>
            <a:ext cx="2848708" cy="1248508"/>
          </a:xfrm>
          <a:prstGeom prst="rect">
            <a:avLst/>
          </a:prstGeom>
          <a:solidFill>
            <a:srgbClr val="C8E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60D-2477-4950-B18B-349C67B0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7C138C-165E-435E-B409-D4A095B3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79" y="908487"/>
            <a:ext cx="2127688" cy="11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BDBA95-B171-47E7-AC13-96C1B8C4319B}"/>
              </a:ext>
            </a:extLst>
          </p:cNvPr>
          <p:cNvSpPr txBox="1"/>
          <p:nvPr/>
        </p:nvSpPr>
        <p:spPr>
          <a:xfrm>
            <a:off x="5215002" y="1112467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グラフィックス 10">
            <a:extLst>
              <a:ext uri="{FF2B5EF4-FFF2-40B4-BE49-F238E27FC236}">
                <a16:creationId xmlns:a16="http://schemas.microsoft.com/office/drawing/2014/main" id="{7978BB57-8DB2-4093-9981-AC56D9BF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11" y="908486"/>
            <a:ext cx="438144" cy="48996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D153C7-438D-49FF-885D-D57A53C1B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5" y="808891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23D75-3093-4380-BEE8-841D294C9242}"/>
              </a:ext>
            </a:extLst>
          </p:cNvPr>
          <p:cNvSpPr txBox="1"/>
          <p:nvPr/>
        </p:nvSpPr>
        <p:spPr>
          <a:xfrm>
            <a:off x="1698684" y="1104078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Clean Code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5" name="グラフィックス 10">
            <a:extLst>
              <a:ext uri="{FF2B5EF4-FFF2-40B4-BE49-F238E27FC236}">
                <a16:creationId xmlns:a16="http://schemas.microsoft.com/office/drawing/2014/main" id="{AD94CE6D-E98F-4024-AF02-B50D31C21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10E1239-1238-4D51-B3CF-82EB43D8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2527" y="2957047"/>
            <a:ext cx="684924" cy="1027386"/>
          </a:xfrm>
          <a:prstGeom prst="rect">
            <a:avLst/>
          </a:prstGeom>
        </p:spPr>
      </p:pic>
      <p:pic>
        <p:nvPicPr>
          <p:cNvPr id="20" name="図 18">
            <a:extLst>
              <a:ext uri="{FF2B5EF4-FFF2-40B4-BE49-F238E27FC236}">
                <a16:creationId xmlns:a16="http://schemas.microsoft.com/office/drawing/2014/main" id="{BC14DAED-168C-4A73-A87C-2CC94029F0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35" y="3051541"/>
            <a:ext cx="569518" cy="932892"/>
          </a:xfrm>
          <a:prstGeom prst="rect">
            <a:avLst/>
          </a:prstGeom>
        </p:spPr>
      </p:pic>
      <p:pic>
        <p:nvPicPr>
          <p:cNvPr id="21" name="図 19">
            <a:extLst>
              <a:ext uri="{FF2B5EF4-FFF2-40B4-BE49-F238E27FC236}">
                <a16:creationId xmlns:a16="http://schemas.microsoft.com/office/drawing/2014/main" id="{D3548A27-9AD9-4D16-B6F2-B25C9102E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26" y="2957046"/>
            <a:ext cx="595712" cy="1027387"/>
          </a:xfrm>
          <a:prstGeom prst="rect">
            <a:avLst/>
          </a:prstGeom>
        </p:spPr>
      </p:pic>
      <p:pic>
        <p:nvPicPr>
          <p:cNvPr id="22" name="図 20">
            <a:extLst>
              <a:ext uri="{FF2B5EF4-FFF2-40B4-BE49-F238E27FC236}">
                <a16:creationId xmlns:a16="http://schemas.microsoft.com/office/drawing/2014/main" id="{D54F0173-6E40-4AF7-A2CD-FCB842271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007" y="3297754"/>
            <a:ext cx="559758" cy="686679"/>
          </a:xfrm>
          <a:prstGeom prst="rect">
            <a:avLst/>
          </a:prstGeom>
        </p:spPr>
      </p:pic>
      <p:pic>
        <p:nvPicPr>
          <p:cNvPr id="24" name="図 20">
            <a:extLst>
              <a:ext uri="{FF2B5EF4-FFF2-40B4-BE49-F238E27FC236}">
                <a16:creationId xmlns:a16="http://schemas.microsoft.com/office/drawing/2014/main" id="{B33F5C84-11F5-4CA1-9BC2-EFE831AD1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1455" y="3297754"/>
            <a:ext cx="559758" cy="686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80BA7E-55CA-4608-8F5B-B003F1819D6B}"/>
              </a:ext>
            </a:extLst>
          </p:cNvPr>
          <p:cNvSpPr txBox="1"/>
          <p:nvPr/>
        </p:nvSpPr>
        <p:spPr>
          <a:xfrm>
            <a:off x="1748073" y="2995192"/>
            <a:ext cx="15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28FB34-C2DE-4F9F-8765-8AFEF3B86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4669412" y="2804106"/>
            <a:ext cx="2853175" cy="12497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30D0276-BFBB-4381-A9EA-721DB0346B7B}"/>
              </a:ext>
            </a:extLst>
          </p:cNvPr>
          <p:cNvSpPr txBox="1"/>
          <p:nvPr/>
        </p:nvSpPr>
        <p:spPr>
          <a:xfrm>
            <a:off x="4853049" y="2946033"/>
            <a:ext cx="247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Similarity &amp;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Distance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B00F3F13-2E6A-49D8-AE04-9EA66E0E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2" y="5175771"/>
            <a:ext cx="755392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FF51B-CE58-4DF4-8D32-AC88383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4" b="19729"/>
          <a:stretch/>
        </p:blipFill>
        <p:spPr bwMode="auto">
          <a:xfrm>
            <a:off x="1708206" y="5250311"/>
            <a:ext cx="1660305" cy="9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27F808C-3A04-40F0-AFCD-EDE0CC048B89}"/>
              </a:ext>
            </a:extLst>
          </p:cNvPr>
          <p:cNvSpPr txBox="1"/>
          <p:nvPr/>
        </p:nvSpPr>
        <p:spPr>
          <a:xfrm>
            <a:off x="1442671" y="5449610"/>
            <a:ext cx="2122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2F559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Azure Fundamentals	</a:t>
            </a:r>
            <a:endParaRPr lang="en-US" sz="2000" dirty="0">
              <a:solidFill>
                <a:srgbClr val="2F5597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737DA85-240A-4588-8D73-C7EDED2BC25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34690"/>
          <a:stretch/>
        </p:blipFill>
        <p:spPr>
          <a:xfrm>
            <a:off x="5376790" y="5265411"/>
            <a:ext cx="1613239" cy="108759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C38C893-561C-4889-B832-2B0BAFBA24CA}"/>
              </a:ext>
            </a:extLst>
          </p:cNvPr>
          <p:cNvSpPr txBox="1"/>
          <p:nvPr/>
        </p:nvSpPr>
        <p:spPr>
          <a:xfrm>
            <a:off x="5031973" y="5209014"/>
            <a:ext cx="21757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TensorFlow Developer Certificate</a:t>
            </a:r>
            <a:endParaRPr lang="en-US" sz="2000" dirty="0">
              <a:solidFill>
                <a:srgbClr val="31475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F7C0B71-FF2A-4628-8780-648E6F7EA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504" y="5158231"/>
            <a:ext cx="387768" cy="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5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3D282D-6B06-4265-9CBF-60B46AF81F50}"/>
              </a:ext>
            </a:extLst>
          </p:cNvPr>
          <p:cNvSpPr/>
          <p:nvPr/>
        </p:nvSpPr>
        <p:spPr>
          <a:xfrm>
            <a:off x="4671646" y="818103"/>
            <a:ext cx="2848708" cy="1248508"/>
          </a:xfrm>
          <a:prstGeom prst="rect">
            <a:avLst/>
          </a:prstGeom>
          <a:solidFill>
            <a:srgbClr val="31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6ADE5-951F-4203-8EE1-A6FCA1655E0C}"/>
              </a:ext>
            </a:extLst>
          </p:cNvPr>
          <p:cNvSpPr/>
          <p:nvPr/>
        </p:nvSpPr>
        <p:spPr>
          <a:xfrm>
            <a:off x="1055077" y="808892"/>
            <a:ext cx="2848708" cy="1248508"/>
          </a:xfrm>
          <a:prstGeom prst="rect">
            <a:avLst/>
          </a:prstGeom>
          <a:solidFill>
            <a:srgbClr val="458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72E20D0-828C-43D0-92F9-2DEA9C7E4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26697" r="38110" b="44407"/>
          <a:stretch/>
        </p:blipFill>
        <p:spPr bwMode="auto">
          <a:xfrm>
            <a:off x="1055076" y="808890"/>
            <a:ext cx="2848709" cy="12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A2854-B623-4694-ABBF-5A20FA874319}"/>
              </a:ext>
            </a:extLst>
          </p:cNvPr>
          <p:cNvSpPr txBox="1"/>
          <p:nvPr/>
        </p:nvSpPr>
        <p:spPr>
          <a:xfrm>
            <a:off x="1618964" y="934526"/>
            <a:ext cx="1753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 </a:t>
            </a:r>
          </a:p>
          <a:p>
            <a:pPr algn="ctr"/>
            <a:r>
              <a:rPr lang="en-US" sz="2000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Logging</a:t>
            </a:r>
          </a:p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Best Practices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35CAB-A2CD-4E3C-BD65-5E86B134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pic>
        <p:nvPicPr>
          <p:cNvPr id="2" name="グラフィックス 10">
            <a:extLst>
              <a:ext uri="{FF2B5EF4-FFF2-40B4-BE49-F238E27FC236}">
                <a16:creationId xmlns:a16="http://schemas.microsoft.com/office/drawing/2014/main" id="{59A674BC-D2B4-4A47-B7AF-BEC78FC9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52" y="972214"/>
            <a:ext cx="438144" cy="48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48B2B-699E-4033-B60F-86F02AA15612}"/>
              </a:ext>
            </a:extLst>
          </p:cNvPr>
          <p:cNvSpPr txBox="1"/>
          <p:nvPr/>
        </p:nvSpPr>
        <p:spPr>
          <a:xfrm>
            <a:off x="5117675" y="2159638"/>
            <a:ext cx="234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http://gg.gg/lw5fr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B404F-0417-41DD-A5E5-547E214BC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67"/>
          <a:stretch/>
        </p:blipFill>
        <p:spPr>
          <a:xfrm>
            <a:off x="4671646" y="818102"/>
            <a:ext cx="2848708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7FD-5048-402E-BE36-C62B9A0D9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7" y="911130"/>
            <a:ext cx="299024" cy="299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0A4E1-699A-4470-8353-B90D0827318F}"/>
              </a:ext>
            </a:extLst>
          </p:cNvPr>
          <p:cNvSpPr txBox="1"/>
          <p:nvPr/>
        </p:nvSpPr>
        <p:spPr>
          <a:xfrm>
            <a:off x="5437158" y="934523"/>
            <a:ext cx="1317684" cy="101566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Facebook Embodied </a:t>
            </a:r>
            <a:r>
              <a:rPr lang="en-US" sz="200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</a:t>
            </a:r>
            <a:r>
              <a:rPr lang="en-US" sz="2000" i="0" dirty="0">
                <a:solidFill>
                  <a:srgbClr val="31475E"/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gent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570257-5F61-4FBF-B739-A34D94685118}"/>
              </a:ext>
            </a:extLst>
          </p:cNvPr>
          <p:cNvSpPr/>
          <p:nvPr/>
        </p:nvSpPr>
        <p:spPr>
          <a:xfrm>
            <a:off x="1055077" y="2804747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C4A379A-F4DC-4A30-8512-C3B7A99A3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224" b="28822"/>
          <a:stretch/>
        </p:blipFill>
        <p:spPr>
          <a:xfrm>
            <a:off x="1055076" y="3464941"/>
            <a:ext cx="734191" cy="58120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30705A-0A87-49BE-B43E-CBEDC90AE7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>
            <a:off x="1694639" y="3108574"/>
            <a:ext cx="1753837" cy="94468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4B36321-B2A3-495A-AF23-7FE7D1CAB1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034" t="28627" r="28858" b="4811"/>
          <a:stretch/>
        </p:blipFill>
        <p:spPr>
          <a:xfrm>
            <a:off x="2807492" y="2804746"/>
            <a:ext cx="1096293" cy="1070968"/>
          </a:xfrm>
          <a:prstGeom prst="rect">
            <a:avLst/>
          </a:prstGeom>
        </p:spPr>
      </p:pic>
      <p:pic>
        <p:nvPicPr>
          <p:cNvPr id="13" name="グラフィックス 10">
            <a:extLst>
              <a:ext uri="{FF2B5EF4-FFF2-40B4-BE49-F238E27FC236}">
                <a16:creationId xmlns:a16="http://schemas.microsoft.com/office/drawing/2014/main" id="{EDC665CF-36D8-412E-A824-1E97FFC40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4" y="1827614"/>
            <a:ext cx="145134" cy="16229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8528FBD-CCC8-4293-954F-04902D8C4C35}"/>
              </a:ext>
            </a:extLst>
          </p:cNvPr>
          <p:cNvSpPr txBox="1"/>
          <p:nvPr/>
        </p:nvSpPr>
        <p:spPr>
          <a:xfrm>
            <a:off x="1618964" y="3102909"/>
            <a:ext cx="1753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Survival</a:t>
            </a:r>
          </a:p>
          <a:p>
            <a:pPr algn="ctr"/>
            <a:r>
              <a:rPr lang="en-US" sz="2000" dirty="0">
                <a:solidFill>
                  <a:srgbClr val="314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Segoe UI Black" panose="020B0A02040204020203" pitchFamily="34" charset="0"/>
                <a:cs typeface="Aharoni" panose="02010803020104030203" pitchFamily="2" charset="-79"/>
              </a:rPr>
              <a:t>Analysis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3E2CB49-1211-4CD7-AE28-6981C1CF45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229" r="30386" b="72525"/>
          <a:stretch/>
        </p:blipFill>
        <p:spPr>
          <a:xfrm flipV="1">
            <a:off x="1484713" y="2804746"/>
            <a:ext cx="952594" cy="513102"/>
          </a:xfrm>
          <a:prstGeom prst="rect">
            <a:avLst/>
          </a:prstGeom>
        </p:spPr>
      </p:pic>
      <p:sp>
        <p:nvSpPr>
          <p:cNvPr id="33" name="Rectangle 54">
            <a:extLst>
              <a:ext uri="{FF2B5EF4-FFF2-40B4-BE49-F238E27FC236}">
                <a16:creationId xmlns:a16="http://schemas.microsoft.com/office/drawing/2014/main" id="{D8B234F0-A805-4838-990D-6FE4841728A9}"/>
              </a:ext>
            </a:extLst>
          </p:cNvPr>
          <p:cNvSpPr/>
          <p:nvPr/>
        </p:nvSpPr>
        <p:spPr>
          <a:xfrm>
            <a:off x="4624289" y="2840687"/>
            <a:ext cx="2848708" cy="1248508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EEACBEE-6129-477F-BCC1-65998681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8262" y="2897964"/>
            <a:ext cx="2700762" cy="1133954"/>
          </a:xfrm>
          <a:prstGeom prst="rect">
            <a:avLst/>
          </a:prstGeom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18E6D672-6EA7-4A98-B4C0-939009AE3AEF}"/>
              </a:ext>
            </a:extLst>
          </p:cNvPr>
          <p:cNvSpPr txBox="1"/>
          <p:nvPr/>
        </p:nvSpPr>
        <p:spPr>
          <a:xfrm>
            <a:off x="5219251" y="3110998"/>
            <a:ext cx="1658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Python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Applications</a:t>
            </a:r>
            <a:endParaRPr lang="en-US" sz="2000" dirty="0">
              <a:solidFill>
                <a:srgbClr val="31475E"/>
              </a:solidFill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" name="グラフィックス 10">
            <a:extLst>
              <a:ext uri="{FF2B5EF4-FFF2-40B4-BE49-F238E27FC236}">
                <a16:creationId xmlns:a16="http://schemas.microsoft.com/office/drawing/2014/main" id="{A9E9E1CA-62AE-44A4-8B11-58B5B4E1B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938" y="2949604"/>
            <a:ext cx="438144" cy="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2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>
            <a:extLst>
              <a:ext uri="{FF2B5EF4-FFF2-40B4-BE49-F238E27FC236}">
                <a16:creationId xmlns:a16="http://schemas.microsoft.com/office/drawing/2014/main" id="{B0BA7BA8-62D7-4F26-8114-E8C0984EC101}"/>
              </a:ext>
            </a:extLst>
          </p:cNvPr>
          <p:cNvSpPr/>
          <p:nvPr/>
        </p:nvSpPr>
        <p:spPr>
          <a:xfrm>
            <a:off x="5515982" y="822365"/>
            <a:ext cx="2848708" cy="1248508"/>
          </a:xfrm>
          <a:prstGeom prst="rect">
            <a:avLst/>
          </a:prstGeom>
          <a:solidFill>
            <a:srgbClr val="04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EFDD08C-5631-4AA5-A9B2-F7D24FF3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5515982" y="822365"/>
            <a:ext cx="2848708" cy="124850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18F93B3E-08E2-496A-B681-BF3BF8DA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15982" y="829442"/>
            <a:ext cx="2848708" cy="1241431"/>
          </a:xfrm>
          <a:prstGeom prst="rect">
            <a:avLst/>
          </a:prstGeom>
        </p:spPr>
      </p:pic>
      <p:pic>
        <p:nvPicPr>
          <p:cNvPr id="10" name="グラフィックス 10">
            <a:extLst>
              <a:ext uri="{FF2B5EF4-FFF2-40B4-BE49-F238E27FC236}">
                <a16:creationId xmlns:a16="http://schemas.microsoft.com/office/drawing/2014/main" id="{BE9594AC-CFFE-4C6B-8535-E07101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5682635" y="1024908"/>
            <a:ext cx="355420" cy="32674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B405016-D125-4BE2-8418-A24A2C8E98F0}"/>
              </a:ext>
            </a:extLst>
          </p:cNvPr>
          <p:cNvSpPr txBox="1"/>
          <p:nvPr/>
        </p:nvSpPr>
        <p:spPr>
          <a:xfrm>
            <a:off x="5941594" y="1121073"/>
            <a:ext cx="212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Feature  Scaling</a:t>
            </a:r>
          </a:p>
          <a:p>
            <a:pPr algn="ctr"/>
            <a:r>
              <a:rPr lang="ja-JP" altLang="en-US" sz="1400" b="1" i="0" dirty="0">
                <a:solidFill>
                  <a:srgbClr val="162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特徴量のスケーリング</a:t>
            </a:r>
            <a:endParaRPr lang="en-US" sz="1400" b="1" dirty="0">
              <a:solidFill>
                <a:srgbClr val="162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558FF771-298E-488A-9F2F-5BD55FCA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504" y="0"/>
            <a:ext cx="1682496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AF80109-51C1-4857-83D5-D8CA7447380F}"/>
              </a:ext>
            </a:extLst>
          </p:cNvPr>
          <p:cNvSpPr/>
          <p:nvPr/>
        </p:nvSpPr>
        <p:spPr>
          <a:xfrm>
            <a:off x="1175726" y="808892"/>
            <a:ext cx="2848708" cy="1248508"/>
          </a:xfrm>
          <a:prstGeom prst="rect">
            <a:avLst/>
          </a:prstGeom>
          <a:solidFill>
            <a:srgbClr val="95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7E0AC04-241F-4782-A1CA-AC06479C2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9" r="28799"/>
          <a:stretch/>
        </p:blipFill>
        <p:spPr>
          <a:xfrm>
            <a:off x="1175726" y="808892"/>
            <a:ext cx="2848708" cy="1261981"/>
          </a:xfrm>
          <a:prstGeom prst="rect">
            <a:avLst/>
          </a:prstGeom>
        </p:spPr>
      </p:pic>
      <p:pic>
        <p:nvPicPr>
          <p:cNvPr id="6" name="グラフィックス 10">
            <a:extLst>
              <a:ext uri="{FF2B5EF4-FFF2-40B4-BE49-F238E27FC236}">
                <a16:creationId xmlns:a16="http://schemas.microsoft.com/office/drawing/2014/main" id="{C8FE9176-9452-488A-8A48-680395C55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80" b="33312"/>
          <a:stretch/>
        </p:blipFill>
        <p:spPr>
          <a:xfrm>
            <a:off x="1175852" y="972214"/>
            <a:ext cx="355420" cy="32674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6D5278F-F322-4E18-86E0-E4366CA7BE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19" b="36698"/>
          <a:stretch/>
        </p:blipFill>
        <p:spPr>
          <a:xfrm>
            <a:off x="1175727" y="808892"/>
            <a:ext cx="2848708" cy="1248508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D8A99AB-49C3-46BE-A2D2-8328E6CB23A7}"/>
              </a:ext>
            </a:extLst>
          </p:cNvPr>
          <p:cNvSpPr txBox="1"/>
          <p:nvPr/>
        </p:nvSpPr>
        <p:spPr>
          <a:xfrm>
            <a:off x="1531272" y="919520"/>
            <a:ext cx="19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 Augmentation</a:t>
            </a:r>
          </a:p>
          <a:p>
            <a:pPr algn="ctr"/>
            <a:r>
              <a:rPr lang="ja-JP" altLang="en-US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データ拡張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0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57150">
          <a:solidFill>
            <a:srgbClr val="0790DC"/>
          </a:solidFill>
        </a:ln>
      </a:spPr>
      <a:bodyPr wrap="none" lIns="0" tIns="0" rIns="0" bIns="0" rtlCol="0" anchor="t" anchorCtr="0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7089</TotalTime>
  <Words>3079</Words>
  <Application>Microsoft Office PowerPoint</Application>
  <PresentationFormat>ワイド画面</PresentationFormat>
  <Paragraphs>1672</Paragraphs>
  <Slides>55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Meiryo UI</vt:lpstr>
      <vt:lpstr>メイリオ</vt:lpstr>
      <vt:lpstr>Aharoni</vt:lpstr>
      <vt:lpstr>Arial</vt:lpstr>
      <vt:lpstr>Calibri</vt:lpstr>
      <vt:lpstr>Calibri Light</vt:lpstr>
      <vt:lpstr>Helvetica Neue</vt:lpstr>
      <vt:lpstr>Impact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AI環境構築：PaaS</vt:lpstr>
      <vt:lpstr>PowerPoint プレゼンテーション</vt:lpstr>
      <vt:lpstr>PowerPoint プレゼンテーション</vt:lpstr>
      <vt:lpstr>AI環境構築：IaaS</vt:lpstr>
      <vt:lpstr>PowerPoint プレゼンテーション</vt:lpstr>
      <vt:lpstr>PowerPoint プレゼンテーション</vt:lpstr>
      <vt:lpstr>AI環境構築：推論モデル・Kubernetes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319</cp:revision>
  <dcterms:created xsi:type="dcterms:W3CDTF">2020-07-15T20:01:48Z</dcterms:created>
  <dcterms:modified xsi:type="dcterms:W3CDTF">2022-01-16T09:58:25Z</dcterms:modified>
</cp:coreProperties>
</file>